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73" r:id="rId4"/>
    <p:sldId id="274" r:id="rId5"/>
    <p:sldId id="276" r:id="rId6"/>
    <p:sldId id="282" r:id="rId7"/>
    <p:sldId id="297" r:id="rId8"/>
    <p:sldId id="271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4"/>
    <p:restoredTop sz="86413"/>
  </p:normalViewPr>
  <p:slideViewPr>
    <p:cSldViewPr snapToGrid="0" snapToObjects="1">
      <p:cViewPr>
        <p:scale>
          <a:sx n="79" d="100"/>
          <a:sy n="79" d="100"/>
        </p:scale>
        <p:origin x="544" y="4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5049D-9465-3C4F-BBD0-F1B77A08711C}" type="doc">
      <dgm:prSet loTypeId="urn:microsoft.com/office/officeart/2005/8/layout/radial4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0E9D39-0DE0-D146-A358-D3FF8E93B5F3}">
      <dgm:prSet phldrT="[Text]" custT="1"/>
      <dgm:spPr/>
      <dgm:t>
        <a:bodyPr anchor="b"/>
        <a:lstStyle/>
        <a:p>
          <a:pPr algn="ctr"/>
          <a:r>
            <a:rPr lang="en-US" sz="2000" b="0" u="none" dirty="0" err="1" smtClean="0">
              <a:latin typeface="+mn-lt"/>
              <a:ea typeface="FangSong" charset="-122"/>
              <a:cs typeface="FangSong" charset="-122"/>
            </a:rPr>
            <a:t>Táng</a:t>
          </a:r>
          <a:r>
            <a:rPr lang="zh-CN" altLang="en-US" sz="2000" b="0" u="none" baseline="0" dirty="0" smtClean="0">
              <a:latin typeface="+mn-lt"/>
              <a:ea typeface="FangSong" charset="-122"/>
              <a:cs typeface="FangSong" charset="-122"/>
            </a:rPr>
            <a:t> </a:t>
          </a:r>
          <a:r>
            <a:rPr lang="en-US" sz="2000" b="0" u="none" dirty="0" err="1" smtClean="0">
              <a:latin typeface="+mn-lt"/>
              <a:ea typeface="FangSong" charset="-122"/>
              <a:cs typeface="FangSong" charset="-122"/>
            </a:rPr>
            <a:t>Sēng</a:t>
          </a:r>
          <a:endParaRPr lang="en-US" sz="2000" b="0" u="none" dirty="0">
            <a:latin typeface="+mn-lt"/>
            <a:ea typeface="FangSong" charset="-122"/>
            <a:cs typeface="FangSong" charset="-122"/>
          </a:endParaRPr>
        </a:p>
      </dgm:t>
    </dgm:pt>
    <dgm:pt modelId="{A715E750-D894-2541-A4F3-5284264E06E3}" type="parTrans" cxnId="{DAFAEFDB-6B96-5B45-B3FB-36D55A1A44BA}">
      <dgm:prSet/>
      <dgm:spPr/>
      <dgm:t>
        <a:bodyPr/>
        <a:lstStyle/>
        <a:p>
          <a:endParaRPr lang="en-US" sz="2000"/>
        </a:p>
      </dgm:t>
    </dgm:pt>
    <dgm:pt modelId="{8FCFA8F1-449C-8646-93DE-A75BB8DBA0C0}" type="sibTrans" cxnId="{DAFAEFDB-6B96-5B45-B3FB-36D55A1A44BA}">
      <dgm:prSet/>
      <dgm:spPr/>
      <dgm:t>
        <a:bodyPr/>
        <a:lstStyle/>
        <a:p>
          <a:endParaRPr lang="en-US" sz="2000"/>
        </a:p>
      </dgm:t>
    </dgm:pt>
    <dgm:pt modelId="{7357E6B3-DCFD-0E46-88E9-E968E4553B66}">
      <dgm:prSet phldrT="[Text]" custT="1"/>
      <dgm:spPr/>
      <dgm:t>
        <a:bodyPr anchor="ctr"/>
        <a:lstStyle/>
        <a:p>
          <a:pPr algn="r"/>
          <a:r>
            <a:rPr lang="zh-CN" sz="2000" b="1" u="none" dirty="0" smtClean="0">
              <a:latin typeface="FangSong" charset="-122"/>
              <a:ea typeface="FangSong" charset="-122"/>
              <a:cs typeface="FangSong" charset="-122"/>
            </a:rPr>
            <a:t>孙</a:t>
          </a:r>
          <a:endParaRPr lang="en-US" altLang="zh-CN" sz="2000" b="1" u="none" dirty="0" smtClean="0">
            <a:latin typeface="FangSong" charset="-122"/>
            <a:ea typeface="FangSong" charset="-122"/>
            <a:cs typeface="FangSong" charset="-122"/>
          </a:endParaRPr>
        </a:p>
        <a:p>
          <a:pPr algn="r"/>
          <a:r>
            <a:rPr lang="en-US" sz="2000" b="0" u="none" dirty="0" err="1" smtClean="0">
              <a:latin typeface="+mn-lt"/>
              <a:ea typeface="FangSong" charset="-122"/>
              <a:cs typeface="FangSong" charset="-122"/>
            </a:rPr>
            <a:t>Wù</a:t>
          </a:r>
          <a:endParaRPr lang="en-US" sz="2000" b="0" u="none" dirty="0" smtClean="0">
            <a:latin typeface="+mn-lt"/>
            <a:ea typeface="FangSong" charset="-122"/>
            <a:cs typeface="FangSong" charset="-122"/>
          </a:endParaRPr>
        </a:p>
        <a:p>
          <a:pPr algn="r"/>
          <a:r>
            <a:rPr lang="en-US" sz="2000" b="0" u="none" dirty="0" err="1" smtClean="0">
              <a:latin typeface="+mn-lt"/>
              <a:ea typeface="FangSong" charset="-122"/>
              <a:cs typeface="FangSong" charset="-122"/>
            </a:rPr>
            <a:t>kōng</a:t>
          </a:r>
          <a:endParaRPr lang="en-US" sz="2000" b="0" u="none" dirty="0">
            <a:latin typeface="+mn-lt"/>
            <a:ea typeface="FangSong" charset="-122"/>
            <a:cs typeface="FangSong" charset="-122"/>
          </a:endParaRPr>
        </a:p>
      </dgm:t>
    </dgm:pt>
    <dgm:pt modelId="{94AC5A58-587B-DD45-9F48-967914B9BE03}" type="parTrans" cxnId="{4093C6B5-AAE2-BA47-BAD5-44C10CC65D61}">
      <dgm:prSet/>
      <dgm:spPr/>
      <dgm:t>
        <a:bodyPr/>
        <a:lstStyle/>
        <a:p>
          <a:endParaRPr lang="en-US" sz="2000"/>
        </a:p>
      </dgm:t>
    </dgm:pt>
    <dgm:pt modelId="{F7F39C1D-BDDF-C045-90B6-DAF0BDEBB238}" type="sibTrans" cxnId="{4093C6B5-AAE2-BA47-BAD5-44C10CC65D61}">
      <dgm:prSet/>
      <dgm:spPr/>
      <dgm:t>
        <a:bodyPr/>
        <a:lstStyle/>
        <a:p>
          <a:endParaRPr lang="en-US" sz="2000"/>
        </a:p>
      </dgm:t>
    </dgm:pt>
    <dgm:pt modelId="{A34CA91B-AE11-C445-B7EE-2F6333926A39}">
      <dgm:prSet phldrT="[Text]" custT="1"/>
      <dgm:spPr/>
      <dgm:t>
        <a:bodyPr/>
        <a:lstStyle/>
        <a:p>
          <a:pPr algn="r"/>
          <a:r>
            <a:rPr lang="zh-CN" sz="2000" b="1" u="none" dirty="0" smtClean="0">
              <a:latin typeface="FangSong" charset="-122"/>
              <a:ea typeface="FangSong" charset="-122"/>
              <a:cs typeface="FangSong" charset="-122"/>
            </a:rPr>
            <a:t>猪</a:t>
          </a:r>
          <a:endParaRPr lang="en-US" altLang="zh-CN" sz="2000" b="1" u="none" dirty="0" smtClean="0">
            <a:latin typeface="FangSong" charset="-122"/>
            <a:ea typeface="FangSong" charset="-122"/>
            <a:cs typeface="FangSong" charset="-122"/>
          </a:endParaRPr>
        </a:p>
        <a:p>
          <a:pPr algn="r"/>
          <a:r>
            <a:rPr lang="zh-CN" sz="2000" b="1" u="none" dirty="0" smtClean="0">
              <a:latin typeface="FangSong" charset="-122"/>
              <a:ea typeface="FangSong" charset="-122"/>
              <a:cs typeface="FangSong" charset="-122"/>
            </a:rPr>
            <a:t>八</a:t>
          </a:r>
          <a:endParaRPr lang="en-US" altLang="zh-CN" sz="2000" b="1" u="none" dirty="0" smtClean="0">
            <a:latin typeface="FangSong" charset="-122"/>
            <a:ea typeface="FangSong" charset="-122"/>
            <a:cs typeface="FangSong" charset="-122"/>
          </a:endParaRPr>
        </a:p>
        <a:p>
          <a:pPr algn="r"/>
          <a:r>
            <a:rPr lang="en-US" sz="2000" b="0" u="none" dirty="0" err="1" smtClean="0">
              <a:latin typeface="+mn-lt"/>
              <a:ea typeface="FangSong" charset="-122"/>
              <a:cs typeface="FangSong" charset="-122"/>
            </a:rPr>
            <a:t>jiè</a:t>
          </a:r>
          <a:endParaRPr lang="en-US" sz="2000" b="0" u="none" dirty="0">
            <a:latin typeface="+mn-lt"/>
            <a:ea typeface="FangSong" charset="-122"/>
            <a:cs typeface="FangSong" charset="-122"/>
          </a:endParaRPr>
        </a:p>
      </dgm:t>
    </dgm:pt>
    <dgm:pt modelId="{561B4213-9C87-BC4A-9367-A24EDC625B62}" type="parTrans" cxnId="{5E1A67D3-57A8-2648-ABCF-C0D3DB376051}">
      <dgm:prSet/>
      <dgm:spPr/>
      <dgm:t>
        <a:bodyPr/>
        <a:lstStyle/>
        <a:p>
          <a:endParaRPr lang="en-US" sz="2000"/>
        </a:p>
      </dgm:t>
    </dgm:pt>
    <dgm:pt modelId="{906F268E-450E-8E4A-A205-9AAF24911FD1}" type="sibTrans" cxnId="{5E1A67D3-57A8-2648-ABCF-C0D3DB376051}">
      <dgm:prSet/>
      <dgm:spPr/>
      <dgm:t>
        <a:bodyPr/>
        <a:lstStyle/>
        <a:p>
          <a:endParaRPr lang="en-US" sz="2000"/>
        </a:p>
      </dgm:t>
    </dgm:pt>
    <dgm:pt modelId="{0FEAB3A8-4552-9442-927D-7D7584BA67D6}">
      <dgm:prSet phldrT="[Text]" custT="1"/>
      <dgm:spPr/>
      <dgm:t>
        <a:bodyPr anchor="b"/>
        <a:lstStyle/>
        <a:p>
          <a:pPr algn="ctr"/>
          <a:r>
            <a:rPr lang="en-US" sz="2000" b="0" u="none" dirty="0" err="1" smtClean="0">
              <a:latin typeface="+mn-lt"/>
              <a:ea typeface="FangSong" charset="-122"/>
              <a:cs typeface="FangSong" charset="-122"/>
            </a:rPr>
            <a:t>Shā</a:t>
          </a:r>
          <a:r>
            <a:rPr lang="en-US" sz="2000" b="0" u="none" dirty="0" smtClean="0">
              <a:latin typeface="+mn-lt"/>
              <a:ea typeface="FangSong" charset="-122"/>
              <a:cs typeface="FangSong" charset="-122"/>
            </a:rPr>
            <a:t> </a:t>
          </a:r>
          <a:r>
            <a:rPr lang="en-US" sz="2000" b="0" u="none" dirty="0" err="1" smtClean="0">
              <a:latin typeface="+mn-lt"/>
              <a:ea typeface="FangSong" charset="-122"/>
              <a:cs typeface="FangSong" charset="-122"/>
            </a:rPr>
            <a:t>Sēng</a:t>
          </a:r>
          <a:endParaRPr lang="en-US" sz="2000" b="0" u="none" dirty="0">
            <a:latin typeface="+mn-lt"/>
            <a:ea typeface="FangSong" charset="-122"/>
            <a:cs typeface="FangSong" charset="-122"/>
          </a:endParaRPr>
        </a:p>
      </dgm:t>
    </dgm:pt>
    <dgm:pt modelId="{8E235072-B52E-FE42-BB63-725F89DF8BD5}" type="parTrans" cxnId="{C50E8700-F232-D849-9709-FB701F288291}">
      <dgm:prSet/>
      <dgm:spPr/>
      <dgm:t>
        <a:bodyPr/>
        <a:lstStyle/>
        <a:p>
          <a:endParaRPr lang="en-US" sz="2000"/>
        </a:p>
      </dgm:t>
    </dgm:pt>
    <dgm:pt modelId="{0E91E2D3-8124-7D4B-BA3E-AD09C99F4900}" type="sibTrans" cxnId="{C50E8700-F232-D849-9709-FB701F288291}">
      <dgm:prSet/>
      <dgm:spPr/>
      <dgm:t>
        <a:bodyPr/>
        <a:lstStyle/>
        <a:p>
          <a:endParaRPr lang="en-US" sz="2000"/>
        </a:p>
      </dgm:t>
    </dgm:pt>
    <dgm:pt modelId="{BC3D4321-1FDD-5C4E-9270-E1CF875DE466}">
      <dgm:prSet custT="1"/>
      <dgm:spPr/>
      <dgm:t>
        <a:bodyPr anchor="b"/>
        <a:lstStyle/>
        <a:p>
          <a:pPr algn="ctr"/>
          <a:r>
            <a:rPr lang="zh-CN" sz="2000" u="none" dirty="0" smtClean="0">
              <a:latin typeface="FangSong" charset="-122"/>
              <a:ea typeface="FangSong" charset="-122"/>
              <a:cs typeface="FangSong" charset="-122"/>
            </a:rPr>
            <a:t>白</a:t>
          </a:r>
          <a:r>
            <a:rPr lang="en-US" sz="2000" b="0" u="none" dirty="0" err="1" smtClean="0">
              <a:latin typeface="+mn-lt"/>
              <a:ea typeface="FangSong" charset="-122"/>
              <a:cs typeface="FangSong" charset="-122"/>
            </a:rPr>
            <a:t>Lóng</a:t>
          </a:r>
          <a:r>
            <a:rPr lang="zh-CN" sz="2000" u="none" dirty="0" smtClean="0">
              <a:latin typeface="FangSong" charset="-122"/>
              <a:ea typeface="FangSong" charset="-122"/>
              <a:cs typeface="FangSong" charset="-122"/>
            </a:rPr>
            <a:t>马</a:t>
          </a:r>
          <a:endParaRPr lang="en-US" sz="2000" b="1" u="none" dirty="0">
            <a:latin typeface="FangSong" charset="-122"/>
            <a:ea typeface="FangSong" charset="-122"/>
            <a:cs typeface="FangSong" charset="-122"/>
          </a:endParaRPr>
        </a:p>
      </dgm:t>
    </dgm:pt>
    <dgm:pt modelId="{EB25D721-56F0-834B-B75D-19688542ADD3}" type="parTrans" cxnId="{D74EE805-1AE0-7C4F-8ED0-F19A2B0F2590}">
      <dgm:prSet/>
      <dgm:spPr/>
      <dgm:t>
        <a:bodyPr/>
        <a:lstStyle/>
        <a:p>
          <a:endParaRPr lang="en-US" sz="2000"/>
        </a:p>
      </dgm:t>
    </dgm:pt>
    <dgm:pt modelId="{E4A102FE-4493-4241-A92F-ED31BACC7488}" type="sibTrans" cxnId="{D74EE805-1AE0-7C4F-8ED0-F19A2B0F2590}">
      <dgm:prSet/>
      <dgm:spPr/>
      <dgm:t>
        <a:bodyPr/>
        <a:lstStyle/>
        <a:p>
          <a:endParaRPr lang="en-US" sz="2000"/>
        </a:p>
      </dgm:t>
    </dgm:pt>
    <dgm:pt modelId="{AE686E50-21BA-C346-B239-F960D1744522}" type="pres">
      <dgm:prSet presAssocID="{06D5049D-9465-3C4F-BBD0-F1B77A08711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BFC56C-F50B-5040-B27F-6A0D3163CE45}" type="pres">
      <dgm:prSet presAssocID="{F90E9D39-0DE0-D146-A358-D3FF8E93B5F3}" presName="centerShape" presStyleLbl="node0" presStyleIdx="0" presStyleCnt="1"/>
      <dgm:spPr/>
      <dgm:t>
        <a:bodyPr/>
        <a:lstStyle/>
        <a:p>
          <a:endParaRPr lang="en-US"/>
        </a:p>
      </dgm:t>
    </dgm:pt>
    <dgm:pt modelId="{E836CF98-A8DE-E64A-97DE-D68DD2F57147}" type="pres">
      <dgm:prSet presAssocID="{94AC5A58-587B-DD45-9F48-967914B9BE03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185E70BC-840C-7C41-B309-EF8E534AE7EA}" type="pres">
      <dgm:prSet presAssocID="{7357E6B3-DCFD-0E46-88E9-E968E4553B6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8A0B8-4B83-6D42-8144-5D264D88AA1D}" type="pres">
      <dgm:prSet presAssocID="{561B4213-9C87-BC4A-9367-A24EDC625B62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7BC6087-4D03-A745-90C5-E77FA8800CE8}" type="pres">
      <dgm:prSet presAssocID="{A34CA91B-AE11-C445-B7EE-2F6333926A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A8E7F-4E1B-8446-A727-1C8FFBD57D4D}" type="pres">
      <dgm:prSet presAssocID="{8E235072-B52E-FE42-BB63-725F89DF8BD5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3B79F4CF-93E0-D64C-A874-58C798EE27BC}" type="pres">
      <dgm:prSet presAssocID="{0FEAB3A8-4552-9442-927D-7D7584BA67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CA3D4-95E0-0342-9DCD-743F7738C76C}" type="pres">
      <dgm:prSet presAssocID="{EB25D721-56F0-834B-B75D-19688542ADD3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97BCDED-94ED-1049-8FBD-5A2F39BA0998}" type="pres">
      <dgm:prSet presAssocID="{BC3D4321-1FDD-5C4E-9270-E1CF875DE46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A67D3-57A8-2648-ABCF-C0D3DB376051}" srcId="{F90E9D39-0DE0-D146-A358-D3FF8E93B5F3}" destId="{A34CA91B-AE11-C445-B7EE-2F6333926A39}" srcOrd="1" destOrd="0" parTransId="{561B4213-9C87-BC4A-9367-A24EDC625B62}" sibTransId="{906F268E-450E-8E4A-A205-9AAF24911FD1}"/>
    <dgm:cxn modelId="{252AF81D-6E25-9446-B92D-BBE14B901CFE}" type="presOf" srcId="{561B4213-9C87-BC4A-9367-A24EDC625B62}" destId="{4BD8A0B8-4B83-6D42-8144-5D264D88AA1D}" srcOrd="0" destOrd="0" presId="urn:microsoft.com/office/officeart/2005/8/layout/radial4"/>
    <dgm:cxn modelId="{390C7B6E-6BA6-C644-9DA2-69F4D3ED25C7}" type="presOf" srcId="{0FEAB3A8-4552-9442-927D-7D7584BA67D6}" destId="{3B79F4CF-93E0-D64C-A874-58C798EE27BC}" srcOrd="0" destOrd="0" presId="urn:microsoft.com/office/officeart/2005/8/layout/radial4"/>
    <dgm:cxn modelId="{BFE9B0E9-1C71-7D43-9F92-E4F1A5CCE0AB}" type="presOf" srcId="{8E235072-B52E-FE42-BB63-725F89DF8BD5}" destId="{D46A8E7F-4E1B-8446-A727-1C8FFBD57D4D}" srcOrd="0" destOrd="0" presId="urn:microsoft.com/office/officeart/2005/8/layout/radial4"/>
    <dgm:cxn modelId="{C50E8700-F232-D849-9709-FB701F288291}" srcId="{F90E9D39-0DE0-D146-A358-D3FF8E93B5F3}" destId="{0FEAB3A8-4552-9442-927D-7D7584BA67D6}" srcOrd="2" destOrd="0" parTransId="{8E235072-B52E-FE42-BB63-725F89DF8BD5}" sibTransId="{0E91E2D3-8124-7D4B-BA3E-AD09C99F4900}"/>
    <dgm:cxn modelId="{D74EE805-1AE0-7C4F-8ED0-F19A2B0F2590}" srcId="{F90E9D39-0DE0-D146-A358-D3FF8E93B5F3}" destId="{BC3D4321-1FDD-5C4E-9270-E1CF875DE466}" srcOrd="3" destOrd="0" parTransId="{EB25D721-56F0-834B-B75D-19688542ADD3}" sibTransId="{E4A102FE-4493-4241-A92F-ED31BACC7488}"/>
    <dgm:cxn modelId="{5D0F83C8-7A63-0541-A84A-598DF551AA89}" type="presOf" srcId="{BC3D4321-1FDD-5C4E-9270-E1CF875DE466}" destId="{097BCDED-94ED-1049-8FBD-5A2F39BA0998}" srcOrd="0" destOrd="0" presId="urn:microsoft.com/office/officeart/2005/8/layout/radial4"/>
    <dgm:cxn modelId="{DAFAEFDB-6B96-5B45-B3FB-36D55A1A44BA}" srcId="{06D5049D-9465-3C4F-BBD0-F1B77A08711C}" destId="{F90E9D39-0DE0-D146-A358-D3FF8E93B5F3}" srcOrd="0" destOrd="0" parTransId="{A715E750-D894-2541-A4F3-5284264E06E3}" sibTransId="{8FCFA8F1-449C-8646-93DE-A75BB8DBA0C0}"/>
    <dgm:cxn modelId="{FF290D7E-B590-6242-B7EB-C055F622076B}" type="presOf" srcId="{A34CA91B-AE11-C445-B7EE-2F6333926A39}" destId="{17BC6087-4D03-A745-90C5-E77FA8800CE8}" srcOrd="0" destOrd="0" presId="urn:microsoft.com/office/officeart/2005/8/layout/radial4"/>
    <dgm:cxn modelId="{1E10ACA4-18F5-9548-96DE-662209F6FDCD}" type="presOf" srcId="{7357E6B3-DCFD-0E46-88E9-E968E4553B66}" destId="{185E70BC-840C-7C41-B309-EF8E534AE7EA}" srcOrd="0" destOrd="0" presId="urn:microsoft.com/office/officeart/2005/8/layout/radial4"/>
    <dgm:cxn modelId="{F2E6A9E0-E0CA-5948-9BC4-155B5AD15734}" type="presOf" srcId="{06D5049D-9465-3C4F-BBD0-F1B77A08711C}" destId="{AE686E50-21BA-C346-B239-F960D1744522}" srcOrd="0" destOrd="0" presId="urn:microsoft.com/office/officeart/2005/8/layout/radial4"/>
    <dgm:cxn modelId="{4093C6B5-AAE2-BA47-BAD5-44C10CC65D61}" srcId="{F90E9D39-0DE0-D146-A358-D3FF8E93B5F3}" destId="{7357E6B3-DCFD-0E46-88E9-E968E4553B66}" srcOrd="0" destOrd="0" parTransId="{94AC5A58-587B-DD45-9F48-967914B9BE03}" sibTransId="{F7F39C1D-BDDF-C045-90B6-DAF0BDEBB238}"/>
    <dgm:cxn modelId="{3A17F3F8-674C-C142-AF30-7EDD50401C57}" type="presOf" srcId="{94AC5A58-587B-DD45-9F48-967914B9BE03}" destId="{E836CF98-A8DE-E64A-97DE-D68DD2F57147}" srcOrd="0" destOrd="0" presId="urn:microsoft.com/office/officeart/2005/8/layout/radial4"/>
    <dgm:cxn modelId="{3705AA42-4556-224E-AE73-789273BB4A57}" type="presOf" srcId="{EB25D721-56F0-834B-B75D-19688542ADD3}" destId="{6AACA3D4-95E0-0342-9DCD-743F7738C76C}" srcOrd="0" destOrd="0" presId="urn:microsoft.com/office/officeart/2005/8/layout/radial4"/>
    <dgm:cxn modelId="{5CFC2B99-8D20-3748-A2C6-24B7A1E41ECE}" type="presOf" srcId="{F90E9D39-0DE0-D146-A358-D3FF8E93B5F3}" destId="{75BFC56C-F50B-5040-B27F-6A0D3163CE45}" srcOrd="0" destOrd="0" presId="urn:microsoft.com/office/officeart/2005/8/layout/radial4"/>
    <dgm:cxn modelId="{CC8908E6-C5A2-5A4B-B3A5-CC6D2EBF7CF8}" type="presParOf" srcId="{AE686E50-21BA-C346-B239-F960D1744522}" destId="{75BFC56C-F50B-5040-B27F-6A0D3163CE45}" srcOrd="0" destOrd="0" presId="urn:microsoft.com/office/officeart/2005/8/layout/radial4"/>
    <dgm:cxn modelId="{169D4852-7F92-6543-9CD0-7CCC0BEBFE35}" type="presParOf" srcId="{AE686E50-21BA-C346-B239-F960D1744522}" destId="{E836CF98-A8DE-E64A-97DE-D68DD2F57147}" srcOrd="1" destOrd="0" presId="urn:microsoft.com/office/officeart/2005/8/layout/radial4"/>
    <dgm:cxn modelId="{FAADF475-E995-8A48-A5CE-EB0EB3D624EF}" type="presParOf" srcId="{AE686E50-21BA-C346-B239-F960D1744522}" destId="{185E70BC-840C-7C41-B309-EF8E534AE7EA}" srcOrd="2" destOrd="0" presId="urn:microsoft.com/office/officeart/2005/8/layout/radial4"/>
    <dgm:cxn modelId="{51E74BDE-0DB8-5B4F-9180-0FB3400BC503}" type="presParOf" srcId="{AE686E50-21BA-C346-B239-F960D1744522}" destId="{4BD8A0B8-4B83-6D42-8144-5D264D88AA1D}" srcOrd="3" destOrd="0" presId="urn:microsoft.com/office/officeart/2005/8/layout/radial4"/>
    <dgm:cxn modelId="{E6CA5F7D-856A-2A4E-AE02-7C337F59F992}" type="presParOf" srcId="{AE686E50-21BA-C346-B239-F960D1744522}" destId="{17BC6087-4D03-A745-90C5-E77FA8800CE8}" srcOrd="4" destOrd="0" presId="urn:microsoft.com/office/officeart/2005/8/layout/radial4"/>
    <dgm:cxn modelId="{DD7C7BBF-3B2B-984F-BD1A-3F52CCC058BC}" type="presParOf" srcId="{AE686E50-21BA-C346-B239-F960D1744522}" destId="{D46A8E7F-4E1B-8446-A727-1C8FFBD57D4D}" srcOrd="5" destOrd="0" presId="urn:microsoft.com/office/officeart/2005/8/layout/radial4"/>
    <dgm:cxn modelId="{373DE8F3-9E34-9142-A285-640F301A1607}" type="presParOf" srcId="{AE686E50-21BA-C346-B239-F960D1744522}" destId="{3B79F4CF-93E0-D64C-A874-58C798EE27BC}" srcOrd="6" destOrd="0" presId="urn:microsoft.com/office/officeart/2005/8/layout/radial4"/>
    <dgm:cxn modelId="{1DF7A500-7494-D946-9B4B-2581C3BFD852}" type="presParOf" srcId="{AE686E50-21BA-C346-B239-F960D1744522}" destId="{6AACA3D4-95E0-0342-9DCD-743F7738C76C}" srcOrd="7" destOrd="0" presId="urn:microsoft.com/office/officeart/2005/8/layout/radial4"/>
    <dgm:cxn modelId="{34152173-C1A6-AC44-9F28-E75FDD06A3D7}" type="presParOf" srcId="{AE686E50-21BA-C346-B239-F960D1744522}" destId="{097BCDED-94ED-1049-8FBD-5A2F39BA099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FC56C-F50B-5040-B27F-6A0D3163CE45}">
      <dsp:nvSpPr>
        <dsp:cNvPr id="0" name=""/>
        <dsp:cNvSpPr/>
      </dsp:nvSpPr>
      <dsp:spPr>
        <a:xfrm>
          <a:off x="4195868" y="2226292"/>
          <a:ext cx="2123863" cy="2123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 err="1" smtClean="0">
              <a:latin typeface="+mn-lt"/>
              <a:ea typeface="FangSong" charset="-122"/>
              <a:cs typeface="FangSong" charset="-122"/>
            </a:rPr>
            <a:t>Táng</a:t>
          </a:r>
          <a:r>
            <a:rPr lang="zh-CN" altLang="en-US" sz="2000" b="0" u="none" kern="1200" baseline="0" dirty="0" smtClean="0">
              <a:latin typeface="+mn-lt"/>
              <a:ea typeface="FangSong" charset="-122"/>
              <a:cs typeface="FangSong" charset="-122"/>
            </a:rPr>
            <a:t> </a:t>
          </a:r>
          <a:r>
            <a:rPr lang="en-US" sz="2000" b="0" u="none" kern="1200" dirty="0" err="1" smtClean="0">
              <a:latin typeface="+mn-lt"/>
              <a:ea typeface="FangSong" charset="-122"/>
              <a:cs typeface="FangSong" charset="-122"/>
            </a:rPr>
            <a:t>Sēng</a:t>
          </a:r>
          <a:endParaRPr lang="en-US" sz="2000" b="0" u="none" kern="1200" dirty="0">
            <a:latin typeface="+mn-lt"/>
            <a:ea typeface="FangSong" charset="-122"/>
            <a:cs typeface="FangSong" charset="-122"/>
          </a:endParaRPr>
        </a:p>
      </dsp:txBody>
      <dsp:txXfrm>
        <a:off x="4506901" y="2537325"/>
        <a:ext cx="1501797" cy="1501797"/>
      </dsp:txXfrm>
    </dsp:sp>
    <dsp:sp modelId="{E836CF98-A8DE-E64A-97DE-D68DD2F57147}">
      <dsp:nvSpPr>
        <dsp:cNvPr id="0" name=""/>
        <dsp:cNvSpPr/>
      </dsp:nvSpPr>
      <dsp:spPr>
        <a:xfrm rot="11700000">
          <a:off x="2587732" y="2482122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5E70BC-840C-7C41-B309-EF8E534AE7EA}">
      <dsp:nvSpPr>
        <dsp:cNvPr id="0" name=""/>
        <dsp:cNvSpPr/>
      </dsp:nvSpPr>
      <dsp:spPr>
        <a:xfrm>
          <a:off x="1605855" y="1772936"/>
          <a:ext cx="2017670" cy="16141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u="none" kern="1200" dirty="0" smtClean="0">
              <a:latin typeface="FangSong" charset="-122"/>
              <a:ea typeface="FangSong" charset="-122"/>
              <a:cs typeface="FangSong" charset="-122"/>
            </a:rPr>
            <a:t>孙</a:t>
          </a:r>
          <a:endParaRPr lang="en-US" altLang="zh-CN" sz="2000" b="1" u="none" kern="1200" dirty="0" smtClean="0">
            <a:latin typeface="FangSong" charset="-122"/>
            <a:ea typeface="FangSong" charset="-122"/>
            <a:cs typeface="FangSong" charset="-122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 err="1" smtClean="0">
              <a:latin typeface="+mn-lt"/>
              <a:ea typeface="FangSong" charset="-122"/>
              <a:cs typeface="FangSong" charset="-122"/>
            </a:rPr>
            <a:t>Wù</a:t>
          </a:r>
          <a:endParaRPr lang="en-US" sz="2000" b="0" u="none" kern="1200" dirty="0" smtClean="0">
            <a:latin typeface="+mn-lt"/>
            <a:ea typeface="FangSong" charset="-122"/>
            <a:cs typeface="FangSong" charset="-122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 err="1" smtClean="0">
              <a:latin typeface="+mn-lt"/>
              <a:ea typeface="FangSong" charset="-122"/>
              <a:cs typeface="FangSong" charset="-122"/>
            </a:rPr>
            <a:t>kōng</a:t>
          </a:r>
          <a:endParaRPr lang="en-US" sz="2000" b="0" u="none" kern="1200" dirty="0">
            <a:latin typeface="+mn-lt"/>
            <a:ea typeface="FangSong" charset="-122"/>
            <a:cs typeface="FangSong" charset="-122"/>
          </a:endParaRPr>
        </a:p>
      </dsp:txBody>
      <dsp:txXfrm>
        <a:off x="1653131" y="1820212"/>
        <a:ext cx="1923118" cy="1519584"/>
      </dsp:txXfrm>
    </dsp:sp>
    <dsp:sp modelId="{4BD8A0B8-4B83-6D42-8144-5D264D88AA1D}">
      <dsp:nvSpPr>
        <dsp:cNvPr id="0" name=""/>
        <dsp:cNvSpPr/>
      </dsp:nvSpPr>
      <dsp:spPr>
        <a:xfrm rot="14700000">
          <a:off x="3644567" y="1222635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BC6087-4D03-A745-90C5-E77FA8800CE8}">
      <dsp:nvSpPr>
        <dsp:cNvPr id="0" name=""/>
        <dsp:cNvSpPr/>
      </dsp:nvSpPr>
      <dsp:spPr>
        <a:xfrm>
          <a:off x="3092534" y="1182"/>
          <a:ext cx="2017670" cy="16141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u="none" kern="1200" dirty="0" smtClean="0">
              <a:latin typeface="FangSong" charset="-122"/>
              <a:ea typeface="FangSong" charset="-122"/>
              <a:cs typeface="FangSong" charset="-122"/>
            </a:rPr>
            <a:t>猪</a:t>
          </a:r>
          <a:endParaRPr lang="en-US" altLang="zh-CN" sz="2000" b="1" u="none" kern="1200" dirty="0" smtClean="0">
            <a:latin typeface="FangSong" charset="-122"/>
            <a:ea typeface="FangSong" charset="-122"/>
            <a:cs typeface="FangSong" charset="-122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u="none" kern="1200" dirty="0" smtClean="0">
              <a:latin typeface="FangSong" charset="-122"/>
              <a:ea typeface="FangSong" charset="-122"/>
              <a:cs typeface="FangSong" charset="-122"/>
            </a:rPr>
            <a:t>八</a:t>
          </a:r>
          <a:endParaRPr lang="en-US" altLang="zh-CN" sz="2000" b="1" u="none" kern="1200" dirty="0" smtClean="0">
            <a:latin typeface="FangSong" charset="-122"/>
            <a:ea typeface="FangSong" charset="-122"/>
            <a:cs typeface="FangSong" charset="-122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 err="1" smtClean="0">
              <a:latin typeface="+mn-lt"/>
              <a:ea typeface="FangSong" charset="-122"/>
              <a:cs typeface="FangSong" charset="-122"/>
            </a:rPr>
            <a:t>jiè</a:t>
          </a:r>
          <a:endParaRPr lang="en-US" sz="2000" b="0" u="none" kern="1200" dirty="0">
            <a:latin typeface="+mn-lt"/>
            <a:ea typeface="FangSong" charset="-122"/>
            <a:cs typeface="FangSong" charset="-122"/>
          </a:endParaRPr>
        </a:p>
      </dsp:txBody>
      <dsp:txXfrm>
        <a:off x="3139810" y="48458"/>
        <a:ext cx="1923118" cy="1519584"/>
      </dsp:txXfrm>
    </dsp:sp>
    <dsp:sp modelId="{D46A8E7F-4E1B-8446-A727-1C8FFBD57D4D}">
      <dsp:nvSpPr>
        <dsp:cNvPr id="0" name=""/>
        <dsp:cNvSpPr/>
      </dsp:nvSpPr>
      <dsp:spPr>
        <a:xfrm rot="17700000">
          <a:off x="5288709" y="1222635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79F4CF-93E0-D64C-A874-58C798EE27BC}">
      <dsp:nvSpPr>
        <dsp:cNvPr id="0" name=""/>
        <dsp:cNvSpPr/>
      </dsp:nvSpPr>
      <dsp:spPr>
        <a:xfrm>
          <a:off x="5405395" y="1182"/>
          <a:ext cx="2017670" cy="16141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 err="1" smtClean="0">
              <a:latin typeface="+mn-lt"/>
              <a:ea typeface="FangSong" charset="-122"/>
              <a:cs typeface="FangSong" charset="-122"/>
            </a:rPr>
            <a:t>Shā</a:t>
          </a:r>
          <a:r>
            <a:rPr lang="en-US" sz="2000" b="0" u="none" kern="1200" dirty="0" smtClean="0">
              <a:latin typeface="+mn-lt"/>
              <a:ea typeface="FangSong" charset="-122"/>
              <a:cs typeface="FangSong" charset="-122"/>
            </a:rPr>
            <a:t> </a:t>
          </a:r>
          <a:r>
            <a:rPr lang="en-US" sz="2000" b="0" u="none" kern="1200" dirty="0" err="1" smtClean="0">
              <a:latin typeface="+mn-lt"/>
              <a:ea typeface="FangSong" charset="-122"/>
              <a:cs typeface="FangSong" charset="-122"/>
            </a:rPr>
            <a:t>Sēng</a:t>
          </a:r>
          <a:endParaRPr lang="en-US" sz="2000" b="0" u="none" kern="1200" dirty="0">
            <a:latin typeface="+mn-lt"/>
            <a:ea typeface="FangSong" charset="-122"/>
            <a:cs typeface="FangSong" charset="-122"/>
          </a:endParaRPr>
        </a:p>
      </dsp:txBody>
      <dsp:txXfrm>
        <a:off x="5452671" y="48458"/>
        <a:ext cx="1923118" cy="1519584"/>
      </dsp:txXfrm>
    </dsp:sp>
    <dsp:sp modelId="{6AACA3D4-95E0-0342-9DCD-743F7738C76C}">
      <dsp:nvSpPr>
        <dsp:cNvPr id="0" name=""/>
        <dsp:cNvSpPr/>
      </dsp:nvSpPr>
      <dsp:spPr>
        <a:xfrm rot="20700000">
          <a:off x="6345544" y="2482122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7BCDED-94ED-1049-8FBD-5A2F39BA0998}">
      <dsp:nvSpPr>
        <dsp:cNvPr id="0" name=""/>
        <dsp:cNvSpPr/>
      </dsp:nvSpPr>
      <dsp:spPr>
        <a:xfrm>
          <a:off x="6892074" y="1772936"/>
          <a:ext cx="2017670" cy="16141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u="none" kern="1200" dirty="0" smtClean="0">
              <a:latin typeface="FangSong" charset="-122"/>
              <a:ea typeface="FangSong" charset="-122"/>
              <a:cs typeface="FangSong" charset="-122"/>
            </a:rPr>
            <a:t>白</a:t>
          </a:r>
          <a:r>
            <a:rPr lang="en-US" sz="2000" b="0" u="none" kern="1200" dirty="0" err="1" smtClean="0">
              <a:latin typeface="+mn-lt"/>
              <a:ea typeface="FangSong" charset="-122"/>
              <a:cs typeface="FangSong" charset="-122"/>
            </a:rPr>
            <a:t>Lóng</a:t>
          </a:r>
          <a:r>
            <a:rPr lang="zh-CN" sz="2000" u="none" kern="1200" dirty="0" smtClean="0">
              <a:latin typeface="FangSong" charset="-122"/>
              <a:ea typeface="FangSong" charset="-122"/>
              <a:cs typeface="FangSong" charset="-122"/>
            </a:rPr>
            <a:t>马</a:t>
          </a:r>
          <a:endParaRPr lang="en-US" sz="2000" b="1" u="none" kern="1200" dirty="0">
            <a:latin typeface="FangSong" charset="-122"/>
            <a:ea typeface="FangSong" charset="-122"/>
            <a:cs typeface="FangSong" charset="-122"/>
          </a:endParaRPr>
        </a:p>
      </dsp:txBody>
      <dsp:txXfrm>
        <a:off x="6939350" y="1820212"/>
        <a:ext cx="1923118" cy="1519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D2FAC-BB4C-534C-9E67-120F43CEA29D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9FD29-2822-484F-90A8-F7BE819BA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327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hape 56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8546" name="Shape 56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zh-CN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0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KaiTi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Ka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9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7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2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9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0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0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8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3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5" Type="http://schemas.openxmlformats.org/officeDocument/2006/relationships/image" Target="../media/image15.tiff"/><Relationship Id="rId6" Type="http://schemas.openxmlformats.org/officeDocument/2006/relationships/image" Target="../media/image16.tiff"/><Relationship Id="rId7" Type="http://schemas.openxmlformats.org/officeDocument/2006/relationships/image" Target="../media/image17.png"/><Relationship Id="rId8" Type="http://schemas.openxmlformats.org/officeDocument/2006/relationships/image" Target="../media/image18.tiff"/><Relationship Id="rId9" Type="http://schemas.openxmlformats.org/officeDocument/2006/relationships/image" Target="../media/image19.png"/><Relationship Id="rId10" Type="http://schemas.openxmlformats.org/officeDocument/2006/relationships/image" Target="../media/image20.tiff"/><Relationship Id="rId11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How to Get There?</a:t>
            </a:r>
            <a:b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smtClean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  <a:sym typeface="Arial"/>
              </a:rPr>
              <a:t>怎么去</a:t>
            </a:r>
            <a:r>
              <a:rPr lang="en-US" b="1" i="0" u="none" strike="noStrike" cap="none" dirty="0" smtClean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  <a:sym typeface="Arial"/>
              </a:rPr>
              <a:t>？</a:t>
            </a:r>
            <a:endParaRPr lang="en-US" dirty="0"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4" name="Shape 216"/>
          <p:cNvSpPr txBox="1"/>
          <p:nvPr/>
        </p:nvSpPr>
        <p:spPr>
          <a:xfrm>
            <a:off x="444500" y="4876800"/>
            <a:ext cx="8229600" cy="107949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endParaRPr lang="en-US" sz="27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Lesson 2: Explore</a:t>
            </a:r>
          </a:p>
        </p:txBody>
      </p:sp>
      <p:pic>
        <p:nvPicPr>
          <p:cNvPr id="5" name="Shape 2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2915" y="4429919"/>
            <a:ext cx="3646170" cy="163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64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107855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b="1" dirty="0" smtClean="0">
                <a:latin typeface="KaiTi" charset="-122"/>
                <a:ea typeface="KaiTi" charset="-122"/>
                <a:cs typeface="KaiTi" charset="-122"/>
              </a:rPr>
              <a:t>语法运用</a:t>
            </a:r>
            <a:r>
              <a:rPr lang="en-US" altLang="zh-CN" b="1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altLang="zh-CN" b="1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en-US" altLang="zh-CN" b="1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altLang="zh-CN" b="1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7300" b="1" dirty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句型</a:t>
            </a:r>
            <a:r>
              <a:rPr lang="en-US" altLang="zh-CN" sz="7300" b="1" dirty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1:</a:t>
            </a:r>
            <a:r>
              <a:rPr lang="zh-CN" altLang="en-US" sz="7300" b="1" dirty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zh-CN" altLang="en-US" sz="73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又</a:t>
            </a:r>
            <a:r>
              <a:rPr lang="is-IS" altLang="zh-CN" sz="73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…</a:t>
            </a:r>
            <a:r>
              <a:rPr lang="zh-CN" altLang="en-US" sz="73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又</a:t>
            </a:r>
            <a:r>
              <a:rPr lang="is-IS" altLang="zh-CN" sz="73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…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Activity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3:</a:t>
            </a:r>
            <a:r>
              <a:rPr lang="zh-CN" altLang="en-US" dirty="0" smtClean="0"/>
              <a:t> </a:t>
            </a:r>
            <a:r>
              <a:rPr lang="en-US" altLang="zh-CN" dirty="0" smtClean="0"/>
              <a:t>Practice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Grammar</a:t>
            </a:r>
            <a:r>
              <a:rPr lang="zh-CN" altLang="en-US" dirty="0" smtClean="0"/>
              <a:t> </a:t>
            </a:r>
            <a:r>
              <a:rPr lang="en-US" altLang="zh-CN" dirty="0" smtClean="0"/>
              <a:t>Pattern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Context</a:t>
            </a:r>
            <a:r>
              <a:rPr lang="zh-CN" altLang="en-US" dirty="0" smtClean="0"/>
              <a:t> </a:t>
            </a:r>
            <a:r>
              <a:rPr lang="en-US" altLang="zh-CN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8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句型</a:t>
            </a:r>
            <a:r>
              <a:rPr lang="en-US" altLang="zh-CN" sz="48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1:</a:t>
            </a:r>
            <a:r>
              <a:rPr lang="zh-CN" altLang="en-US" sz="48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zh-CN" altLang="en-US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又</a:t>
            </a:r>
            <a:r>
              <a:rPr lang="is-IS" altLang="zh-CN" sz="48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…</a:t>
            </a:r>
            <a:r>
              <a:rPr lang="zh-CN" altLang="en-US" sz="48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又</a:t>
            </a:r>
            <a:r>
              <a:rPr lang="is-IS" altLang="zh-CN" sz="48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…  </a:t>
            </a:r>
            <a:r>
              <a:rPr lang="hr-HR" sz="2400" b="1" dirty="0" err="1">
                <a:solidFill>
                  <a:schemeClr val="accent5"/>
                </a:solidFill>
              </a:rPr>
              <a:t>Subj</a:t>
            </a:r>
            <a:r>
              <a:rPr lang="hr-HR" sz="2400" b="1" dirty="0">
                <a:solidFill>
                  <a:schemeClr val="accent5"/>
                </a:solidFill>
              </a:rPr>
              <a:t>. + </a:t>
            </a:r>
            <a:r>
              <a:rPr lang="hr-HR" sz="2400" b="1" dirty="0" err="1">
                <a:solidFill>
                  <a:schemeClr val="accent5"/>
                </a:solidFill>
              </a:rPr>
              <a:t>又</a:t>
            </a:r>
            <a:r>
              <a:rPr lang="hr-HR" sz="2400" b="1" dirty="0">
                <a:solidFill>
                  <a:schemeClr val="accent5"/>
                </a:solidFill>
              </a:rPr>
              <a:t> + </a:t>
            </a:r>
            <a:r>
              <a:rPr lang="hr-HR" sz="2400" b="1" dirty="0" err="1">
                <a:solidFill>
                  <a:schemeClr val="accent5"/>
                </a:solidFill>
              </a:rPr>
              <a:t>Adj</a:t>
            </a:r>
            <a:r>
              <a:rPr lang="hr-HR" sz="2400" b="1" dirty="0">
                <a:solidFill>
                  <a:schemeClr val="accent5"/>
                </a:solidFill>
              </a:rPr>
              <a:t>. 1 + </a:t>
            </a:r>
            <a:r>
              <a:rPr lang="hr-HR" sz="2400" b="1" dirty="0" err="1">
                <a:solidFill>
                  <a:schemeClr val="accent5"/>
                </a:solidFill>
              </a:rPr>
              <a:t>又</a:t>
            </a:r>
            <a:r>
              <a:rPr lang="hr-HR" sz="2400" b="1" dirty="0">
                <a:solidFill>
                  <a:schemeClr val="accent5"/>
                </a:solidFill>
              </a:rPr>
              <a:t> + </a:t>
            </a:r>
            <a:r>
              <a:rPr lang="hr-HR" sz="2400" b="1" dirty="0" err="1">
                <a:solidFill>
                  <a:schemeClr val="accent5"/>
                </a:solidFill>
              </a:rPr>
              <a:t>Adj</a:t>
            </a:r>
            <a:r>
              <a:rPr lang="hr-HR" sz="2400" b="1" dirty="0">
                <a:solidFill>
                  <a:schemeClr val="accent5"/>
                </a:solidFill>
              </a:rPr>
              <a:t>. 2 </a:t>
            </a:r>
            <a:r>
              <a:rPr lang="en-US" sz="2400" b="1" dirty="0">
                <a:solidFill>
                  <a:schemeClr val="accent5"/>
                </a:solidFill>
              </a:rPr>
              <a:t>"both… and… ”</a:t>
            </a:r>
            <a:br>
              <a:rPr lang="en-US" sz="2400" b="1" dirty="0">
                <a:solidFill>
                  <a:schemeClr val="accent5"/>
                </a:solidFill>
              </a:rPr>
            </a:br>
            <a:r>
              <a:rPr lang="en-US" sz="2400" i="1" dirty="0"/>
              <a:t>T</a:t>
            </a:r>
            <a:r>
              <a:rPr lang="en-US" sz="2400" i="1" dirty="0" smtClean="0"/>
              <a:t>he </a:t>
            </a:r>
            <a:r>
              <a:rPr lang="en-US" sz="2400" i="1" dirty="0"/>
              <a:t>two adjective phrases connected express similar qualities, either both positive or both negative.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>
                <a:latin typeface="Kaiti TC" charset="-120"/>
                <a:ea typeface="Kaiti TC" charset="-120"/>
                <a:cs typeface="Kaiti TC" charset="-120"/>
              </a:rPr>
              <a:t>Tall &amp; Handsome</a:t>
            </a:r>
          </a:p>
          <a:p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他</a:t>
            </a:r>
            <a:r>
              <a:rPr lang="en-US" sz="3200" dirty="0" smtClean="0">
                <a:latin typeface="Kaiti TC" charset="-120"/>
                <a:ea typeface="Kaiti TC" charset="-120"/>
                <a:cs typeface="Kaiti TC" charset="-120"/>
              </a:rPr>
              <a:t>很高, </a:t>
            </a:r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也</a:t>
            </a:r>
            <a:r>
              <a:rPr lang="en-US" sz="3200" dirty="0" smtClean="0">
                <a:latin typeface="Kaiti TC" charset="-120"/>
                <a:ea typeface="Kaiti TC" charset="-120"/>
                <a:cs typeface="Kaiti TC" charset="-120"/>
              </a:rPr>
              <a:t>很帅</a:t>
            </a:r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。</a:t>
            </a:r>
            <a:endParaRPr lang="en-US" sz="3200" dirty="0">
              <a:latin typeface="Kaiti TC" charset="-120"/>
              <a:ea typeface="Kaiti TC" charset="-120"/>
              <a:cs typeface="Kaiti TC" charset="-120"/>
            </a:endParaRPr>
          </a:p>
          <a:p>
            <a:r>
              <a:rPr lang="zh-CN" altLang="en-US" sz="3200" dirty="0">
                <a:latin typeface="Kaiti TC" charset="-120"/>
                <a:ea typeface="Kaiti TC" charset="-120"/>
                <a:cs typeface="Kaiti TC" charset="-120"/>
              </a:rPr>
              <a:t>他</a:t>
            </a:r>
            <a:r>
              <a:rPr lang="zh-CN" altLang="en-US" sz="32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又</a:t>
            </a:r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高</a:t>
            </a:r>
            <a:r>
              <a:rPr lang="zh-CN" altLang="en-US" sz="32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又</a:t>
            </a:r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帅。</a:t>
            </a:r>
            <a:endParaRPr lang="en-US" sz="3200" dirty="0"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5544" y="1825625"/>
            <a:ext cx="3166912" cy="43513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88668"/>
            <a:ext cx="10848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favim.com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/media/uploads/images/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orig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/140323/cool-fashion-handsome-men-Favim.com-1532456.jpg</a:t>
            </a:r>
          </a:p>
        </p:txBody>
      </p:sp>
    </p:spTree>
    <p:extLst>
      <p:ext uri="{BB962C8B-B14F-4D97-AF65-F5344CB8AC3E}">
        <p14:creationId xmlns:p14="http://schemas.microsoft.com/office/powerpoint/2010/main" val="64706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8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又</a:t>
            </a:r>
            <a:r>
              <a:rPr lang="is-IS" altLang="zh-CN" sz="48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…</a:t>
            </a:r>
            <a:r>
              <a:rPr lang="zh-CN" altLang="en-US" sz="48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又</a:t>
            </a:r>
            <a:r>
              <a:rPr lang="is-IS" altLang="zh-CN" sz="48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…  </a:t>
            </a:r>
            <a:r>
              <a:rPr lang="hr-HR" sz="2400" b="1" dirty="0" err="1">
                <a:solidFill>
                  <a:schemeClr val="accent5"/>
                </a:solidFill>
              </a:rPr>
              <a:t>Subj</a:t>
            </a:r>
            <a:r>
              <a:rPr lang="hr-HR" sz="2400" b="1" dirty="0">
                <a:solidFill>
                  <a:schemeClr val="accent5"/>
                </a:solidFill>
              </a:rPr>
              <a:t>. + </a:t>
            </a:r>
            <a:r>
              <a:rPr lang="hr-HR" sz="2400" b="1" dirty="0" err="1">
                <a:solidFill>
                  <a:schemeClr val="accent5"/>
                </a:solidFill>
              </a:rPr>
              <a:t>又</a:t>
            </a:r>
            <a:r>
              <a:rPr lang="hr-HR" sz="2400" b="1" dirty="0">
                <a:solidFill>
                  <a:schemeClr val="accent5"/>
                </a:solidFill>
              </a:rPr>
              <a:t> + </a:t>
            </a:r>
            <a:r>
              <a:rPr lang="hr-HR" sz="2400" b="1" dirty="0" err="1">
                <a:solidFill>
                  <a:schemeClr val="accent5"/>
                </a:solidFill>
              </a:rPr>
              <a:t>Adj</a:t>
            </a:r>
            <a:r>
              <a:rPr lang="hr-HR" sz="2400" b="1" dirty="0">
                <a:solidFill>
                  <a:schemeClr val="accent5"/>
                </a:solidFill>
              </a:rPr>
              <a:t>. 1 + </a:t>
            </a:r>
            <a:r>
              <a:rPr lang="hr-HR" sz="2400" b="1" dirty="0" err="1">
                <a:solidFill>
                  <a:schemeClr val="accent5"/>
                </a:solidFill>
              </a:rPr>
              <a:t>又</a:t>
            </a:r>
            <a:r>
              <a:rPr lang="hr-HR" sz="2400" b="1" dirty="0">
                <a:solidFill>
                  <a:schemeClr val="accent5"/>
                </a:solidFill>
              </a:rPr>
              <a:t> + </a:t>
            </a:r>
            <a:r>
              <a:rPr lang="hr-HR" sz="2400" b="1" dirty="0" err="1">
                <a:solidFill>
                  <a:schemeClr val="accent5"/>
                </a:solidFill>
              </a:rPr>
              <a:t>Adj</a:t>
            </a:r>
            <a:r>
              <a:rPr lang="hr-HR" sz="2400" b="1" dirty="0">
                <a:solidFill>
                  <a:schemeClr val="accent5"/>
                </a:solidFill>
              </a:rPr>
              <a:t>. 2 </a:t>
            </a:r>
            <a:r>
              <a:rPr lang="en-US" sz="2400" b="1" dirty="0">
                <a:solidFill>
                  <a:schemeClr val="accent5"/>
                </a:solidFill>
              </a:rPr>
              <a:t>"both… and… ”</a:t>
            </a:r>
            <a:br>
              <a:rPr lang="en-US" sz="2400" b="1" dirty="0">
                <a:solidFill>
                  <a:schemeClr val="accent5"/>
                </a:solidFill>
              </a:rPr>
            </a:br>
            <a:r>
              <a:rPr lang="en-US" sz="2400" i="1" dirty="0"/>
              <a:t>T</a:t>
            </a:r>
            <a:r>
              <a:rPr lang="en-US" sz="2400" i="1" dirty="0" smtClean="0"/>
              <a:t>he </a:t>
            </a:r>
            <a:r>
              <a:rPr lang="en-US" sz="2400" i="1" dirty="0"/>
              <a:t>two adjective phrases connected express similar qualities, either both positive or both negative.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2843"/>
            <a:ext cx="5181600" cy="3744119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Kaiti TC" charset="-120"/>
                <a:ea typeface="Kaiti TC" charset="-120"/>
                <a:cs typeface="Kaiti TC" charset="-120"/>
              </a:rPr>
              <a:t>Big &amp; Bright</a:t>
            </a:r>
          </a:p>
          <a:p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房子很大，也很</a:t>
            </a:r>
            <a:r>
              <a:rPr lang="en-US" altLang="zh-CN" sz="3200" dirty="0" err="1" smtClean="0">
                <a:latin typeface="Kaiti TC" charset="-120"/>
                <a:ea typeface="Kaiti TC" charset="-120"/>
                <a:cs typeface="Kaiti TC" charset="-120"/>
              </a:rPr>
              <a:t>liàng</a:t>
            </a:r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。</a:t>
            </a:r>
            <a:endParaRPr lang="en-US" altLang="zh-CN" sz="3200" dirty="0" smtClean="0">
              <a:latin typeface="Kaiti TC" charset="-120"/>
              <a:ea typeface="Kaiti TC" charset="-120"/>
              <a:cs typeface="Kaiti TC" charset="-120"/>
            </a:endParaRPr>
          </a:p>
          <a:p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房子</a:t>
            </a:r>
            <a:r>
              <a:rPr lang="zh-CN" altLang="en-US" sz="32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又</a:t>
            </a:r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大</a:t>
            </a:r>
            <a:r>
              <a:rPr lang="zh-CN" altLang="en-US" sz="32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又</a:t>
            </a:r>
            <a:r>
              <a:rPr lang="en-US" altLang="zh-CN" sz="3200" dirty="0" err="1">
                <a:latin typeface="Kaiti TC" charset="-120"/>
                <a:ea typeface="Kaiti TC" charset="-120"/>
                <a:cs typeface="Kaiti TC" charset="-120"/>
              </a:rPr>
              <a:t>liàng</a:t>
            </a:r>
            <a:r>
              <a:rPr lang="en-US" altLang="zh-CN" sz="3200" dirty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。</a:t>
            </a:r>
            <a:endParaRPr lang="en-US" sz="3200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10848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http://s5.favim.com/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orig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/140918/beautiful-big-dream-house-lights-Favim.com-2080605.jpg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9000" y="2432844"/>
            <a:ext cx="5080000" cy="313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70380" y="2432843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Kaiti TC" charset="-120"/>
                <a:ea typeface="Kaiti TC" charset="-120"/>
                <a:cs typeface="Kaiti TC" charset="-120"/>
              </a:rPr>
              <a:t>Liàng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iti TC" charset="-120"/>
                <a:ea typeface="Kaiti TC" charset="-120"/>
                <a:cs typeface="Kaiti TC" charset="-120"/>
              </a:rPr>
              <a:t> as in </a:t>
            </a:r>
            <a:r>
              <a:rPr lang="en-US" altLang="zh-CN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Kaiti TC" charset="-120"/>
                <a:ea typeface="Kaiti TC" charset="-120"/>
                <a:cs typeface="Kaiti TC" charset="-120"/>
              </a:rPr>
              <a:t>Piàoliàng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636919"/>
              </p:ext>
            </p:extLst>
          </p:nvPr>
        </p:nvGraphicFramePr>
        <p:xfrm>
          <a:off x="-1330569" y="202491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82" y="2158625"/>
            <a:ext cx="1123546" cy="1383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180" y="2158625"/>
            <a:ext cx="1405792" cy="1053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5" y="4007338"/>
            <a:ext cx="1017560" cy="1274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02" y="4498445"/>
            <a:ext cx="1220457" cy="1276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79" y="3979617"/>
            <a:ext cx="1179679" cy="103221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851492" y="3695022"/>
            <a:ext cx="4164559" cy="28830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问题：</a:t>
            </a:r>
            <a:endParaRPr lang="en-US" altLang="zh-CN" sz="2400" b="1" dirty="0" smtClean="0">
              <a:solidFill>
                <a:srgbClr val="C0000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400" dirty="0" smtClean="0">
                <a:ea typeface="KaiTi" charset="-122"/>
                <a:cs typeface="KaiTi" charset="-122"/>
              </a:rPr>
              <a:t>你觉得猪</a:t>
            </a:r>
            <a:r>
              <a:rPr lang="zh-CN" altLang="en-US" sz="2400" dirty="0">
                <a:ea typeface="KaiTi" charset="-122"/>
                <a:cs typeface="KaiTi" charset="-122"/>
              </a:rPr>
              <a:t>八</a:t>
            </a:r>
            <a:r>
              <a:rPr lang="en-US" altLang="zh-CN" sz="2400" dirty="0" err="1">
                <a:ea typeface="KaiTi" charset="-122"/>
                <a:cs typeface="KaiTi" charset="-122"/>
              </a:rPr>
              <a:t>jiè</a:t>
            </a:r>
            <a:r>
              <a:rPr lang="en-US" altLang="zh-CN" sz="2400" dirty="0">
                <a:ea typeface="KaiTi" charset="-122"/>
                <a:cs typeface="KaiTi" charset="-122"/>
              </a:rPr>
              <a:t> </a:t>
            </a:r>
            <a:r>
              <a:rPr lang="zh-CN" altLang="en-US" sz="2400" dirty="0" smtClean="0">
                <a:ea typeface="KaiTi" charset="-122"/>
                <a:cs typeface="KaiTi" charset="-122"/>
              </a:rPr>
              <a:t>人怎么样？</a:t>
            </a:r>
            <a:endParaRPr lang="en-US" altLang="zh-CN" sz="2400" dirty="0" smtClean="0">
              <a:latin typeface="KaiTi" charset="-122"/>
              <a:ea typeface="KaiTi" charset="-122"/>
              <a:cs typeface="KaiTi" charset="-122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400" dirty="0">
                <a:latin typeface="Kaiti TC" charset="-120"/>
                <a:ea typeface="Kaiti TC" charset="-120"/>
                <a:cs typeface="Kaiti TC" charset="-120"/>
              </a:rPr>
              <a:t>孙</a:t>
            </a:r>
            <a:r>
              <a:rPr lang="en-US" sz="2400" dirty="0" err="1"/>
              <a:t>Wùkōng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</a:rPr>
              <a:t>呢？</a:t>
            </a:r>
            <a:endParaRPr lang="en-US" altLang="zh-CN" sz="2400" dirty="0" smtClean="0">
              <a:latin typeface="Kaiti TC" charset="-120"/>
              <a:ea typeface="Kaiti TC" charset="-120"/>
              <a:cs typeface="Kaiti TC" charset="-12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dirty="0" err="1" smtClean="0">
                <a:ea typeface="KaiTi" charset="-122"/>
                <a:cs typeface="KaiTi" charset="-122"/>
              </a:rPr>
              <a:t>Táng</a:t>
            </a:r>
            <a:r>
              <a:rPr lang="en-US" altLang="zh-CN" sz="2400" dirty="0" smtClean="0">
                <a:ea typeface="KaiTi" charset="-122"/>
                <a:cs typeface="KaiTi" charset="-122"/>
              </a:rPr>
              <a:t> </a:t>
            </a:r>
            <a:r>
              <a:rPr lang="en-US" altLang="zh-CN" sz="2400" dirty="0" err="1" smtClean="0">
                <a:ea typeface="KaiTi" charset="-122"/>
                <a:cs typeface="KaiTi" charset="-122"/>
              </a:rPr>
              <a:t>Sēng</a:t>
            </a:r>
            <a:r>
              <a:rPr lang="zh-CN" altLang="en-US" sz="2400" dirty="0">
                <a:latin typeface="Kaiti TC" charset="-120"/>
                <a:ea typeface="Kaiti TC" charset="-120"/>
                <a:cs typeface="Kaiti TC" charset="-120"/>
              </a:rPr>
              <a:t>呢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</a:rPr>
              <a:t>？</a:t>
            </a:r>
            <a:endParaRPr lang="en-US" altLang="zh-CN" sz="2400" dirty="0" smtClean="0">
              <a:latin typeface="KaiTi" charset="-122"/>
              <a:ea typeface="KaiTi" charset="-122"/>
              <a:cs typeface="KaiTi" charset="-122"/>
            </a:endParaRPr>
          </a:p>
          <a:p>
            <a:endParaRPr lang="en-US" sz="2400" dirty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3" name="Heptagon 2"/>
          <p:cNvSpPr/>
          <p:nvPr/>
        </p:nvSpPr>
        <p:spPr>
          <a:xfrm>
            <a:off x="158932" y="3330933"/>
            <a:ext cx="480646" cy="422030"/>
          </a:xfrm>
          <a:prstGeom prst="hep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1</a:t>
            </a:r>
            <a:endParaRPr lang="en-US"/>
          </a:p>
        </p:txBody>
      </p:sp>
      <p:sp>
        <p:nvSpPr>
          <p:cNvPr id="13" name="Heptagon 12"/>
          <p:cNvSpPr/>
          <p:nvPr/>
        </p:nvSpPr>
        <p:spPr>
          <a:xfrm>
            <a:off x="2563748" y="1544552"/>
            <a:ext cx="480646" cy="422030"/>
          </a:xfrm>
          <a:prstGeom prst="hep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en-US" dirty="0"/>
          </a:p>
        </p:txBody>
      </p:sp>
      <p:sp>
        <p:nvSpPr>
          <p:cNvPr id="14" name="Heptagon 13"/>
          <p:cNvSpPr/>
          <p:nvPr/>
        </p:nvSpPr>
        <p:spPr>
          <a:xfrm>
            <a:off x="4879715" y="1557722"/>
            <a:ext cx="480646" cy="422030"/>
          </a:xfrm>
          <a:prstGeom prst="hep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en-US" dirty="0"/>
          </a:p>
        </p:txBody>
      </p:sp>
      <p:sp>
        <p:nvSpPr>
          <p:cNvPr id="15" name="Heptagon 14"/>
          <p:cNvSpPr/>
          <p:nvPr/>
        </p:nvSpPr>
        <p:spPr>
          <a:xfrm>
            <a:off x="7042458" y="3330933"/>
            <a:ext cx="480646" cy="422030"/>
          </a:xfrm>
          <a:prstGeom prst="hep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29479" y="193303"/>
            <a:ext cx="10515600" cy="1325563"/>
          </a:xfrm>
        </p:spPr>
        <p:txBody>
          <a:bodyPr>
            <a:noAutofit/>
          </a:bodyPr>
          <a:lstStyle/>
          <a:p>
            <a:r>
              <a:rPr lang="zh-CN" altLang="en-US" sz="48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又</a:t>
            </a:r>
            <a:r>
              <a:rPr lang="is-IS" altLang="zh-CN" sz="48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…</a:t>
            </a:r>
            <a:r>
              <a:rPr lang="zh-CN" altLang="en-US" sz="48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又</a:t>
            </a:r>
            <a:r>
              <a:rPr lang="is-IS" altLang="zh-CN" sz="48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…  </a:t>
            </a:r>
            <a:r>
              <a:rPr lang="hr-HR" sz="2400" b="1" dirty="0" err="1">
                <a:solidFill>
                  <a:schemeClr val="accent5"/>
                </a:solidFill>
              </a:rPr>
              <a:t>Subj</a:t>
            </a:r>
            <a:r>
              <a:rPr lang="hr-HR" sz="2400" b="1" dirty="0">
                <a:solidFill>
                  <a:schemeClr val="accent5"/>
                </a:solidFill>
              </a:rPr>
              <a:t>. + </a:t>
            </a:r>
            <a:r>
              <a:rPr lang="hr-HR" sz="2400" b="1" dirty="0" err="1">
                <a:solidFill>
                  <a:schemeClr val="accent5"/>
                </a:solidFill>
              </a:rPr>
              <a:t>又</a:t>
            </a:r>
            <a:r>
              <a:rPr lang="hr-HR" sz="2400" b="1" dirty="0">
                <a:solidFill>
                  <a:schemeClr val="accent5"/>
                </a:solidFill>
              </a:rPr>
              <a:t> + </a:t>
            </a:r>
            <a:r>
              <a:rPr lang="hr-HR" sz="2400" b="1" dirty="0" err="1">
                <a:solidFill>
                  <a:schemeClr val="accent5"/>
                </a:solidFill>
              </a:rPr>
              <a:t>Adj</a:t>
            </a:r>
            <a:r>
              <a:rPr lang="hr-HR" sz="2400" b="1" dirty="0">
                <a:solidFill>
                  <a:schemeClr val="accent5"/>
                </a:solidFill>
              </a:rPr>
              <a:t>. 1 + </a:t>
            </a:r>
            <a:r>
              <a:rPr lang="hr-HR" sz="2400" b="1" dirty="0" err="1">
                <a:solidFill>
                  <a:schemeClr val="accent5"/>
                </a:solidFill>
              </a:rPr>
              <a:t>又</a:t>
            </a:r>
            <a:r>
              <a:rPr lang="hr-HR" sz="2400" b="1" dirty="0">
                <a:solidFill>
                  <a:schemeClr val="accent5"/>
                </a:solidFill>
              </a:rPr>
              <a:t> + </a:t>
            </a:r>
            <a:r>
              <a:rPr lang="hr-HR" sz="2400" b="1" dirty="0" err="1">
                <a:solidFill>
                  <a:schemeClr val="accent5"/>
                </a:solidFill>
              </a:rPr>
              <a:t>Adj</a:t>
            </a:r>
            <a:r>
              <a:rPr lang="hr-HR" sz="2400" b="1" dirty="0">
                <a:solidFill>
                  <a:schemeClr val="accent5"/>
                </a:solidFill>
              </a:rPr>
              <a:t>. 2 </a:t>
            </a:r>
            <a:r>
              <a:rPr lang="en-US" sz="2400" b="1" dirty="0">
                <a:solidFill>
                  <a:schemeClr val="accent5"/>
                </a:solidFill>
              </a:rPr>
              <a:t>"both… and… ”</a:t>
            </a:r>
            <a:br>
              <a:rPr lang="en-US" sz="2400" b="1" dirty="0">
                <a:solidFill>
                  <a:schemeClr val="accent5"/>
                </a:solidFill>
              </a:rPr>
            </a:br>
            <a:r>
              <a:rPr lang="en-US" sz="2400" i="1" dirty="0"/>
              <a:t>T</a:t>
            </a:r>
            <a:r>
              <a:rPr lang="en-US" sz="2400" i="1" dirty="0" smtClean="0"/>
              <a:t>he </a:t>
            </a:r>
            <a:r>
              <a:rPr lang="en-US" sz="2400" i="1" dirty="0"/>
              <a:t>two adjective phrases connected express similar qualities, either both positive or both negative. </a:t>
            </a:r>
            <a:endParaRPr lang="en-US" sz="2400" dirty="0"/>
          </a:p>
        </p:txBody>
      </p:sp>
      <p:sp>
        <p:nvSpPr>
          <p:cNvPr id="17" name="Regular Pentagon 16"/>
          <p:cNvSpPr/>
          <p:nvPr/>
        </p:nvSpPr>
        <p:spPr>
          <a:xfrm>
            <a:off x="7851492" y="1355213"/>
            <a:ext cx="1303647" cy="937845"/>
          </a:xfrm>
          <a:prstGeom prst="pen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Cōngmíng</a:t>
            </a:r>
            <a:endParaRPr lang="en-US" dirty="0"/>
          </a:p>
        </p:txBody>
      </p:sp>
      <p:sp>
        <p:nvSpPr>
          <p:cNvPr id="18" name="Regular Pentagon 17"/>
          <p:cNvSpPr/>
          <p:nvPr/>
        </p:nvSpPr>
        <p:spPr>
          <a:xfrm>
            <a:off x="10472383" y="1355213"/>
            <a:ext cx="1303647" cy="937845"/>
          </a:xfrm>
          <a:prstGeom prst="pentagon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Bèn</a:t>
            </a:r>
            <a:endParaRPr lang="en-US" dirty="0"/>
          </a:p>
        </p:txBody>
      </p:sp>
      <p:sp>
        <p:nvSpPr>
          <p:cNvPr id="19" name="Regular Pentagon 18"/>
          <p:cNvSpPr/>
          <p:nvPr/>
        </p:nvSpPr>
        <p:spPr>
          <a:xfrm>
            <a:off x="7862063" y="2427678"/>
            <a:ext cx="1303647" cy="937845"/>
          </a:xfrm>
          <a:prstGeom prst="pen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Bái</a:t>
            </a:r>
            <a:endParaRPr lang="en-US" dirty="0"/>
          </a:p>
        </p:txBody>
      </p:sp>
      <p:sp>
        <p:nvSpPr>
          <p:cNvPr id="20" name="Regular Pentagon 19"/>
          <p:cNvSpPr/>
          <p:nvPr/>
        </p:nvSpPr>
        <p:spPr>
          <a:xfrm>
            <a:off x="10644559" y="2445466"/>
            <a:ext cx="1303647" cy="937845"/>
          </a:xfrm>
          <a:prstGeom prst="pentagon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Pàng</a:t>
            </a:r>
            <a:endParaRPr lang="en-US" dirty="0"/>
          </a:p>
        </p:txBody>
      </p:sp>
      <p:sp>
        <p:nvSpPr>
          <p:cNvPr id="21" name="Regular Pentagon 20"/>
          <p:cNvSpPr/>
          <p:nvPr/>
        </p:nvSpPr>
        <p:spPr>
          <a:xfrm>
            <a:off x="9199724" y="1355212"/>
            <a:ext cx="1303647" cy="937845"/>
          </a:xfrm>
          <a:prstGeom prst="pen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/>
              <a:t>帅</a:t>
            </a:r>
            <a:endParaRPr lang="en-US" dirty="0"/>
          </a:p>
        </p:txBody>
      </p:sp>
      <p:sp>
        <p:nvSpPr>
          <p:cNvPr id="22" name="Regular Pentagon 21"/>
          <p:cNvSpPr/>
          <p:nvPr/>
        </p:nvSpPr>
        <p:spPr>
          <a:xfrm>
            <a:off x="9253311" y="2445466"/>
            <a:ext cx="1303647" cy="937845"/>
          </a:xfrm>
          <a:prstGeom prst="pentagon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Lǎn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500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 t="8585"/>
          <a:stretch/>
        </p:blipFill>
        <p:spPr>
          <a:xfrm>
            <a:off x="8023437" y="1865483"/>
            <a:ext cx="2919305" cy="39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2300" cy="813626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latin typeface="Kaiti SC" charset="-122"/>
                <a:ea typeface="Kaiti SC" charset="-122"/>
                <a:cs typeface="Kaiti SC" charset="-122"/>
              </a:rPr>
              <a:t>理解句子：</a:t>
            </a:r>
            <a:r>
              <a:rPr lang="zh-CN" altLang="en-US" sz="40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又</a:t>
            </a:r>
            <a:r>
              <a:rPr lang="is-IS" altLang="zh-CN" sz="40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…</a:t>
            </a:r>
            <a:r>
              <a:rPr lang="zh-CN" altLang="en-US" sz="40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又</a:t>
            </a:r>
            <a:r>
              <a:rPr lang="is-IS" altLang="zh-CN" sz="40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…  </a:t>
            </a:r>
            <a:r>
              <a:rPr lang="hr-HR" sz="1800" b="1" dirty="0" err="1">
                <a:solidFill>
                  <a:schemeClr val="accent5"/>
                </a:solidFill>
              </a:rPr>
              <a:t>Subj</a:t>
            </a:r>
            <a:r>
              <a:rPr lang="hr-HR" sz="1800" b="1" dirty="0">
                <a:solidFill>
                  <a:schemeClr val="accent5"/>
                </a:solidFill>
              </a:rPr>
              <a:t>. + </a:t>
            </a:r>
            <a:r>
              <a:rPr lang="hr-HR" sz="1800" b="1" dirty="0" err="1">
                <a:solidFill>
                  <a:schemeClr val="accent5"/>
                </a:solidFill>
              </a:rPr>
              <a:t>又</a:t>
            </a:r>
            <a:r>
              <a:rPr lang="hr-HR" sz="1800" b="1" dirty="0">
                <a:solidFill>
                  <a:schemeClr val="accent5"/>
                </a:solidFill>
              </a:rPr>
              <a:t> + </a:t>
            </a:r>
            <a:r>
              <a:rPr lang="hr-HR" sz="1800" b="1" dirty="0" err="1">
                <a:solidFill>
                  <a:schemeClr val="accent5"/>
                </a:solidFill>
              </a:rPr>
              <a:t>Adj</a:t>
            </a:r>
            <a:r>
              <a:rPr lang="hr-HR" sz="1800" b="1" dirty="0">
                <a:solidFill>
                  <a:schemeClr val="accent5"/>
                </a:solidFill>
              </a:rPr>
              <a:t>. 1 + </a:t>
            </a:r>
            <a:r>
              <a:rPr lang="hr-HR" sz="1800" b="1" dirty="0" err="1">
                <a:solidFill>
                  <a:schemeClr val="accent5"/>
                </a:solidFill>
              </a:rPr>
              <a:t>又</a:t>
            </a:r>
            <a:r>
              <a:rPr lang="hr-HR" sz="1800" b="1" dirty="0">
                <a:solidFill>
                  <a:schemeClr val="accent5"/>
                </a:solidFill>
              </a:rPr>
              <a:t> + </a:t>
            </a:r>
            <a:r>
              <a:rPr lang="hr-HR" sz="1800" b="1" dirty="0" err="1">
                <a:solidFill>
                  <a:schemeClr val="accent5"/>
                </a:solidFill>
              </a:rPr>
              <a:t>Adj</a:t>
            </a:r>
            <a:r>
              <a:rPr lang="hr-HR" sz="1800" b="1" dirty="0">
                <a:solidFill>
                  <a:schemeClr val="accent5"/>
                </a:solidFill>
              </a:rPr>
              <a:t>. 2 </a:t>
            </a:r>
            <a:r>
              <a:rPr lang="en-US" sz="1800" b="1" dirty="0" smtClean="0">
                <a:solidFill>
                  <a:schemeClr val="accent5"/>
                </a:solidFill>
              </a:rPr>
              <a:t>“both</a:t>
            </a:r>
            <a:r>
              <a:rPr lang="en-US" sz="1800" b="1" dirty="0">
                <a:solidFill>
                  <a:schemeClr val="accent5"/>
                </a:solidFill>
              </a:rPr>
              <a:t>… and… </a:t>
            </a:r>
            <a:r>
              <a:rPr lang="en-US" sz="1800" b="1" dirty="0" smtClean="0">
                <a:solidFill>
                  <a:schemeClr val="accent5"/>
                </a:solidFill>
              </a:rPr>
              <a:t>”</a:t>
            </a:r>
            <a:r>
              <a:rPr lang="zh-CN" altLang="en-US" sz="1800" b="1" dirty="0" smtClean="0">
                <a:solidFill>
                  <a:schemeClr val="accent5"/>
                </a:solidFill>
              </a:rPr>
              <a:t> 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Shape 509"/>
          <p:cNvPicPr preferRelativeResize="0">
            <a:picLocks noGrp="1"/>
          </p:cNvPicPr>
          <p:nvPr>
            <p:ph sz="half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221476" y="2191497"/>
            <a:ext cx="5181600" cy="290576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Shape 510"/>
          <p:cNvSpPr/>
          <p:nvPr/>
        </p:nvSpPr>
        <p:spPr>
          <a:xfrm>
            <a:off x="2594457" y="3207268"/>
            <a:ext cx="391811" cy="647102"/>
          </a:xfrm>
          <a:prstGeom prst="ellipse">
            <a:avLst/>
          </a:prstGeom>
          <a:noFill/>
          <a:ln w="76200" cap="flat" cmpd="sng">
            <a:solidFill>
              <a:schemeClr val="accent4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3336179" y="3055850"/>
            <a:ext cx="362072" cy="588527"/>
          </a:xfrm>
          <a:prstGeom prst="ellipse">
            <a:avLst/>
          </a:prstGeom>
          <a:noFill/>
          <a:ln w="76200" cap="flat" cmpd="sng">
            <a:solidFill>
              <a:schemeClr val="accent4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510"/>
          <p:cNvSpPr/>
          <p:nvPr/>
        </p:nvSpPr>
        <p:spPr>
          <a:xfrm>
            <a:off x="7483433" y="2384681"/>
            <a:ext cx="505825" cy="647102"/>
          </a:xfrm>
          <a:prstGeom prst="ellipse">
            <a:avLst/>
          </a:prstGeom>
          <a:noFill/>
          <a:ln w="76200" cap="flat" cmpd="sng">
            <a:solidFill>
              <a:schemeClr val="accent4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511"/>
          <p:cNvSpPr/>
          <p:nvPr/>
        </p:nvSpPr>
        <p:spPr>
          <a:xfrm>
            <a:off x="8587227" y="2443256"/>
            <a:ext cx="467432" cy="588527"/>
          </a:xfrm>
          <a:prstGeom prst="ellipse">
            <a:avLst/>
          </a:prstGeom>
          <a:noFill/>
          <a:ln w="76200" cap="flat" cmpd="sng">
            <a:solidFill>
              <a:schemeClr val="accent4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0247" y="5933855"/>
            <a:ext cx="6112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How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broadband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service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provided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by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China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Unicom?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21476" y="151992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do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you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think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testing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preparation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service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in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this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  <a:t>organization?</a:t>
            </a:r>
            <a:br>
              <a:rPr lang="en-US" altLang="zh-CN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" grpId="0" animBg="1"/>
      <p:bldP spid="511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>
            <a:spLocks noGrp="1"/>
          </p:cNvSpPr>
          <p:nvPr>
            <p:ph idx="1"/>
          </p:nvPr>
        </p:nvSpPr>
        <p:spPr>
          <a:xfrm>
            <a:off x="838199" y="1825625"/>
            <a:ext cx="8960813" cy="4320532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zh-TW" altLang="en-US" sz="2400" b="1" u="sng" dirty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  <a:sym typeface="宋体"/>
              </a:rPr>
              <a:t>孙</a:t>
            </a:r>
            <a:r>
              <a:rPr lang="en-US" altLang="zh-TW" sz="2400" b="1" u="sng" dirty="0" err="1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  <a:sym typeface="宋体"/>
              </a:rPr>
              <a:t>Wùkōng</a:t>
            </a:r>
            <a:r>
              <a:rPr lang="en-US" altLang="zh-TW" sz="2400" dirty="0">
                <a:latin typeface="Kaiti TC" charset="-120"/>
                <a:ea typeface="Kaiti TC" charset="-120"/>
                <a:cs typeface="Kaiti TC" charset="-120"/>
                <a:sym typeface="宋体"/>
              </a:rPr>
              <a:t>: </a:t>
            </a:r>
            <a:r>
              <a:rPr lang="zh-TW" altLang="en-US" sz="2400" dirty="0">
                <a:latin typeface="Kaiti TC" charset="-120"/>
                <a:ea typeface="Kaiti TC" charset="-120"/>
                <a:cs typeface="Kaiti TC" charset="-120"/>
                <a:sym typeface="宋体"/>
              </a:rPr>
              <a:t>坐飞机又快又</a:t>
            </a:r>
            <a:r>
              <a:rPr lang="en-US" altLang="zh-TW" sz="2400" dirty="0" err="1">
                <a:latin typeface="Kaiti TC" charset="-120"/>
                <a:ea typeface="Kaiti TC" charset="-120"/>
                <a:cs typeface="Kaiti TC" charset="-120"/>
                <a:sym typeface="宋体"/>
              </a:rPr>
              <a:t>shūfu</a:t>
            </a:r>
            <a:endParaRPr lang="en-US" altLang="zh-TW" sz="2400" dirty="0">
              <a:latin typeface="Kaiti TC" charset="-120"/>
              <a:ea typeface="Kaiti TC" charset="-120"/>
              <a:cs typeface="Kaiti TC" charset="-120"/>
              <a:sym typeface="宋体"/>
            </a:endParaRPr>
          </a:p>
          <a:p>
            <a:pPr marL="457200" indent="-457200">
              <a:buSzPct val="120000"/>
              <a:buFont typeface="+mj-lt"/>
              <a:buAutoNum type="alphaLcParenR"/>
              <a:defRPr/>
            </a:pPr>
            <a:r>
              <a:rPr lang="zh-TW" altLang="en-US" sz="2400" dirty="0">
                <a:latin typeface="Kaiti TC" charset="-120"/>
                <a:ea typeface="Kaiti TC" charset="-120"/>
                <a:cs typeface="Kaiti TC" charset="-120"/>
                <a:sym typeface="宋体"/>
              </a:rPr>
              <a:t>孙</a:t>
            </a:r>
            <a:r>
              <a:rPr lang="en-US" altLang="zh-TW" sz="2400" dirty="0" err="1">
                <a:latin typeface="Kaiti TC" charset="-120"/>
                <a:ea typeface="Kaiti TC" charset="-120"/>
                <a:cs typeface="Kaiti TC" charset="-120"/>
                <a:sym typeface="宋体"/>
              </a:rPr>
              <a:t>Wùkōng</a:t>
            </a:r>
            <a:r>
              <a:rPr lang="en-US" altLang="zh-TW" sz="2400" dirty="0">
                <a:latin typeface="Kaiti TC" charset="-120"/>
                <a:ea typeface="Kaiti TC" charset="-120"/>
                <a:cs typeface="Kaiti TC" charset="-120"/>
                <a:sym typeface="宋体"/>
              </a:rPr>
              <a:t> </a:t>
            </a:r>
            <a:r>
              <a:rPr lang="zh-TW" altLang="en-US" sz="2400" dirty="0">
                <a:latin typeface="Kaiti TC" charset="-120"/>
                <a:ea typeface="Kaiti TC" charset="-120"/>
                <a:cs typeface="Kaiti TC" charset="-120"/>
                <a:sym typeface="宋体"/>
              </a:rPr>
              <a:t>想坐飞机</a:t>
            </a:r>
          </a:p>
          <a:p>
            <a:pPr marL="495300" indent="-457200">
              <a:buFont typeface="+mj-lt"/>
              <a:buAutoNum type="alphaLcParenR"/>
              <a:defRPr/>
            </a:pPr>
            <a:r>
              <a:rPr lang="zh-TW" altLang="en-US" sz="2400" dirty="0">
                <a:latin typeface="Kaiti TC" charset="-120"/>
                <a:ea typeface="Kaiti TC" charset="-120"/>
                <a:cs typeface="Kaiti TC" charset="-120"/>
                <a:sym typeface="宋体"/>
              </a:rPr>
              <a:t>孙</a:t>
            </a:r>
            <a:r>
              <a:rPr lang="en-US" altLang="zh-TW" sz="2400" dirty="0" err="1">
                <a:latin typeface="Kaiti TC" charset="-120"/>
                <a:ea typeface="Kaiti TC" charset="-120"/>
                <a:cs typeface="Kaiti TC" charset="-120"/>
                <a:sym typeface="宋体"/>
              </a:rPr>
              <a:t>Wùkōng</a:t>
            </a:r>
            <a:r>
              <a:rPr lang="en-US" altLang="zh-TW" sz="2400" dirty="0">
                <a:latin typeface="Kaiti TC" charset="-120"/>
                <a:ea typeface="Kaiti TC" charset="-120"/>
                <a:cs typeface="Kaiti TC" charset="-120"/>
                <a:sym typeface="宋体"/>
              </a:rPr>
              <a:t> </a:t>
            </a:r>
            <a:r>
              <a:rPr lang="zh-TW" altLang="en-US" sz="2400" dirty="0">
                <a:latin typeface="Kaiti TC" charset="-120"/>
                <a:ea typeface="Kaiti TC" charset="-120"/>
                <a:cs typeface="Kaiti TC" charset="-120"/>
                <a:sym typeface="宋体"/>
              </a:rPr>
              <a:t>不想坐</a:t>
            </a:r>
            <a:r>
              <a:rPr lang="zh-TW" altLang="en-US" sz="2400" dirty="0" smtClean="0">
                <a:latin typeface="Kaiti TC" charset="-120"/>
                <a:ea typeface="Kaiti TC" charset="-120"/>
                <a:cs typeface="Kaiti TC" charset="-120"/>
                <a:sym typeface="宋体"/>
              </a:rPr>
              <a:t>飞机</a:t>
            </a:r>
            <a:endParaRPr lang="en-US" altLang="zh-TW" sz="2400" dirty="0" smtClean="0">
              <a:latin typeface="Kaiti TC" charset="-120"/>
              <a:ea typeface="Kaiti TC" charset="-120"/>
              <a:cs typeface="Kaiti TC" charset="-120"/>
              <a:sym typeface="宋体"/>
            </a:endParaRPr>
          </a:p>
          <a:p>
            <a:pPr>
              <a:buNone/>
              <a:defRPr/>
            </a:pPr>
            <a:endParaRPr lang="en-US" altLang="zh-TW" sz="2400" dirty="0" smtClean="0">
              <a:latin typeface="Kaiti TC" charset="-120"/>
              <a:ea typeface="Kaiti TC" charset="-120"/>
              <a:cs typeface="Kaiti TC" charset="-120"/>
              <a:sym typeface="宋体"/>
            </a:endParaRPr>
          </a:p>
          <a:p>
            <a:pPr>
              <a:buNone/>
              <a:defRPr/>
            </a:pPr>
            <a:r>
              <a:rPr lang="zh-TW" altLang="en-US" sz="2400" b="1" u="sng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  <a:sym typeface="宋体"/>
              </a:rPr>
              <a:t>猪八</a:t>
            </a:r>
            <a:r>
              <a:rPr lang="en-US" altLang="zh-TW" sz="2400" b="1" u="sng" dirty="0" err="1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  <a:sym typeface="宋体"/>
              </a:rPr>
              <a:t>jiè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宋体"/>
              </a:rPr>
              <a:t>: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  <a:sym typeface="宋体"/>
              </a:rPr>
              <a:t> </a:t>
            </a:r>
            <a:r>
              <a:rPr lang="zh-TW" altLang="en-US" sz="2400" dirty="0" smtClean="0">
                <a:latin typeface="Kaiti TC" charset="-120"/>
                <a:ea typeface="Kaiti TC" charset="-120"/>
                <a:cs typeface="Kaiti TC" charset="-120"/>
                <a:sym typeface="宋体"/>
              </a:rPr>
              <a:t>坐</a:t>
            </a:r>
            <a:r>
              <a:rPr lang="zh-TW" altLang="en-US" sz="2400" dirty="0">
                <a:latin typeface="Kaiti TC" charset="-120"/>
                <a:ea typeface="Kaiti TC" charset="-120"/>
                <a:cs typeface="Kaiti TC" charset="-120"/>
                <a:sym typeface="宋体"/>
              </a:rPr>
              <a:t>高铁可以吃吃喝喝，还可以看美女。</a:t>
            </a:r>
          </a:p>
          <a:p>
            <a:pPr marL="514350" indent="-514350">
              <a:buSzPct val="120000"/>
              <a:buFont typeface="+mj-lt"/>
              <a:buAutoNum type="alphaLcParenR"/>
              <a:defRPr/>
            </a:pPr>
            <a:r>
              <a:rPr lang="zh-TW" altLang="en-US" sz="2400" dirty="0" smtClean="0">
                <a:latin typeface="Kaiti TC" charset="-120"/>
                <a:ea typeface="Kaiti TC" charset="-120"/>
                <a:cs typeface="Kaiti TC" charset="-120"/>
                <a:sym typeface="宋体"/>
              </a:rPr>
              <a:t>猪八</a:t>
            </a:r>
            <a:r>
              <a:rPr lang="en-US" altLang="zh-TW" sz="2400" dirty="0" err="1" smtClean="0">
                <a:latin typeface="Kaiti TC" charset="-120"/>
                <a:ea typeface="Kaiti TC" charset="-120"/>
                <a:cs typeface="Kaiti TC" charset="-120"/>
                <a:sym typeface="宋体"/>
              </a:rPr>
              <a:t>jiè</a:t>
            </a:r>
            <a:r>
              <a:rPr lang="en-US" altLang="zh-TW" sz="2400" dirty="0" smtClean="0">
                <a:latin typeface="Kaiti TC" charset="-120"/>
                <a:ea typeface="Kaiti TC" charset="-120"/>
                <a:cs typeface="Kaiti TC" charset="-120"/>
                <a:sym typeface="宋体"/>
              </a:rPr>
              <a:t> </a:t>
            </a:r>
            <a:r>
              <a:rPr lang="zh-TW" altLang="en-US" sz="2400" dirty="0" smtClean="0">
                <a:latin typeface="Kaiti TC" charset="-120"/>
                <a:ea typeface="Kaiti TC" charset="-120"/>
                <a:cs typeface="Kaiti TC" charset="-120"/>
                <a:sym typeface="宋体"/>
              </a:rPr>
              <a:t>想坐高铁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  <a:sym typeface="宋体"/>
              </a:rPr>
              <a:t>，因为他又喜欢吃吃喝喝，又喜欢看美女</a:t>
            </a:r>
            <a:endParaRPr lang="zh-TW" altLang="en-US" sz="2400" dirty="0" smtClean="0">
              <a:latin typeface="Kaiti TC" charset="-120"/>
              <a:ea typeface="Kaiti TC" charset="-120"/>
              <a:cs typeface="Kaiti TC" charset="-120"/>
              <a:sym typeface="宋体"/>
            </a:endParaRPr>
          </a:p>
          <a:p>
            <a:pPr marL="552450" indent="-514350">
              <a:buFont typeface="+mj-lt"/>
              <a:buAutoNum type="alphaLcParenR"/>
              <a:defRPr/>
            </a:pPr>
            <a:r>
              <a:rPr lang="zh-TW" altLang="en-US" sz="2400" dirty="0">
                <a:latin typeface="Kaiti TC" charset="-120"/>
                <a:ea typeface="Kaiti TC" charset="-120"/>
                <a:cs typeface="Kaiti TC" charset="-120"/>
                <a:sym typeface="宋体"/>
              </a:rPr>
              <a:t>猪八</a:t>
            </a:r>
            <a:r>
              <a:rPr lang="en-US" altLang="zh-TW" sz="2400" dirty="0" err="1">
                <a:latin typeface="Kaiti TC" charset="-120"/>
                <a:ea typeface="Kaiti TC" charset="-120"/>
                <a:cs typeface="Kaiti TC" charset="-120"/>
                <a:sym typeface="宋体"/>
              </a:rPr>
              <a:t>jiè</a:t>
            </a:r>
            <a:r>
              <a:rPr lang="en-US" altLang="zh-TW" sz="2400" dirty="0">
                <a:latin typeface="Kaiti TC" charset="-120"/>
                <a:ea typeface="Kaiti TC" charset="-120"/>
                <a:cs typeface="Kaiti TC" charset="-120"/>
                <a:sym typeface="宋体"/>
              </a:rPr>
              <a:t> </a:t>
            </a:r>
            <a:r>
              <a:rPr lang="zh-TW" altLang="en-US" sz="2400" dirty="0">
                <a:latin typeface="Kaiti TC" charset="-120"/>
                <a:ea typeface="Kaiti TC" charset="-120"/>
                <a:cs typeface="Kaiti TC" charset="-120"/>
                <a:sym typeface="宋体"/>
              </a:rPr>
              <a:t>想坐高铁</a:t>
            </a:r>
            <a:r>
              <a:rPr lang="zh-CN" altLang="en-US" sz="2400" dirty="0">
                <a:latin typeface="Kaiti TC" charset="-120"/>
                <a:ea typeface="Kaiti TC" charset="-120"/>
                <a:cs typeface="Kaiti TC" charset="-120"/>
                <a:sym typeface="宋体"/>
              </a:rPr>
              <a:t>，但是他只喜欢吃吃喝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  <a:sym typeface="宋体"/>
              </a:rPr>
              <a:t>喝，</a:t>
            </a:r>
            <a:r>
              <a:rPr lang="zh-CN" altLang="en-US" sz="2400" dirty="0">
                <a:latin typeface="Kaiti TC" charset="-120"/>
                <a:ea typeface="Kaiti TC" charset="-120"/>
                <a:cs typeface="Kaiti TC" charset="-120"/>
                <a:sym typeface="宋体"/>
              </a:rPr>
              <a:t>不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  <a:sym typeface="宋体"/>
              </a:rPr>
              <a:t>喜欢看美女</a:t>
            </a:r>
            <a:endParaRPr lang="zh-TW" altLang="en-US" sz="2400" dirty="0">
              <a:latin typeface="Kaiti TC" charset="-120"/>
              <a:ea typeface="Kaiti TC" charset="-120"/>
              <a:cs typeface="Kaiti TC" charset="-120"/>
              <a:sym typeface="宋体"/>
            </a:endParaRPr>
          </a:p>
          <a:p>
            <a:pPr marL="552450" indent="-514350">
              <a:buFont typeface="+mj-lt"/>
              <a:buAutoNum type="alphaLcParenR"/>
              <a:defRPr/>
            </a:pPr>
            <a:r>
              <a:rPr lang="zh-TW" altLang="en-US" sz="2400" dirty="0" smtClean="0">
                <a:latin typeface="Kaiti TC" charset="-120"/>
                <a:ea typeface="Kaiti TC" charset="-120"/>
                <a:cs typeface="Kaiti TC" charset="-120"/>
                <a:sym typeface="宋体"/>
              </a:rPr>
              <a:t>猪八</a:t>
            </a:r>
            <a:r>
              <a:rPr lang="en-US" altLang="zh-TW" sz="2400" dirty="0" err="1">
                <a:latin typeface="Kaiti TC" charset="-120"/>
                <a:ea typeface="Kaiti TC" charset="-120"/>
                <a:cs typeface="Kaiti TC" charset="-120"/>
                <a:sym typeface="宋体"/>
              </a:rPr>
              <a:t>jiè</a:t>
            </a:r>
            <a:r>
              <a:rPr lang="en-US" altLang="zh-TW" sz="2400" dirty="0">
                <a:latin typeface="Kaiti TC" charset="-120"/>
                <a:ea typeface="Kaiti TC" charset="-120"/>
                <a:cs typeface="Kaiti TC" charset="-120"/>
                <a:sym typeface="宋体"/>
              </a:rPr>
              <a:t> </a:t>
            </a:r>
            <a:r>
              <a:rPr lang="zh-TW" altLang="en-US" sz="2400" dirty="0" smtClean="0">
                <a:latin typeface="Kaiti TC" charset="-120"/>
                <a:ea typeface="Kaiti TC" charset="-120"/>
                <a:cs typeface="Kaiti TC" charset="-120"/>
                <a:sym typeface="宋体"/>
              </a:rPr>
              <a:t>想</a:t>
            </a:r>
            <a:r>
              <a:rPr lang="zh-TW" altLang="en-US" sz="2400" dirty="0">
                <a:latin typeface="Kaiti TC" charset="-120"/>
                <a:ea typeface="Kaiti TC" charset="-120"/>
                <a:cs typeface="Kaiti TC" charset="-120"/>
                <a:sym typeface="宋体"/>
              </a:rPr>
              <a:t>坐</a:t>
            </a:r>
            <a:r>
              <a:rPr lang="zh-TW" altLang="en-US" sz="2400" dirty="0" smtClean="0">
                <a:latin typeface="Kaiti TC" charset="-120"/>
                <a:ea typeface="Kaiti TC" charset="-120"/>
                <a:cs typeface="Kaiti TC" charset="-120"/>
                <a:sym typeface="宋体"/>
              </a:rPr>
              <a:t>高铁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  <a:sym typeface="宋体"/>
              </a:rPr>
              <a:t>，但是他只喜欢看美女，不喜欢吃吃喝喝</a:t>
            </a:r>
            <a:endParaRPr lang="en-US" altLang="zh-CN" sz="2400" dirty="0" smtClean="0">
              <a:latin typeface="Kaiti TC" charset="-120"/>
              <a:ea typeface="Kaiti TC" charset="-120"/>
              <a:cs typeface="Kaiti TC" charset="-120"/>
              <a:sym typeface="宋体"/>
            </a:endParaRPr>
          </a:p>
          <a:p>
            <a:pPr marL="38100" indent="0">
              <a:buNone/>
              <a:defRPr/>
            </a:pPr>
            <a:endParaRPr lang="en-US" altLang="zh-TW" sz="2400" dirty="0">
              <a:latin typeface="Kaiti TC" charset="-120"/>
              <a:ea typeface="Kaiti TC" charset="-120"/>
              <a:cs typeface="Kaiti TC" charset="-120"/>
              <a:sym typeface="宋体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b="1" dirty="0" smtClean="0">
                <a:latin typeface="Kaiti SC" charset="-122"/>
                <a:ea typeface="Kaiti SC" charset="-122"/>
                <a:cs typeface="Kaiti SC" charset="-122"/>
              </a:rPr>
              <a:t>理解句子：</a:t>
            </a:r>
            <a:r>
              <a:rPr lang="zh-CN" altLang="en-US" sz="40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又</a:t>
            </a:r>
            <a:r>
              <a:rPr lang="is-IS" altLang="zh-CN" sz="40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…</a:t>
            </a:r>
            <a:r>
              <a:rPr lang="zh-CN" altLang="en-US" sz="40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又</a:t>
            </a:r>
            <a:r>
              <a:rPr lang="is-IS" altLang="zh-CN" sz="40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…  </a:t>
            </a:r>
            <a:r>
              <a:rPr lang="hr-HR" sz="1800" b="1" dirty="0" err="1">
                <a:solidFill>
                  <a:schemeClr val="accent5"/>
                </a:solidFill>
              </a:rPr>
              <a:t>Subj</a:t>
            </a:r>
            <a:r>
              <a:rPr lang="hr-HR" sz="1800" b="1" dirty="0">
                <a:solidFill>
                  <a:schemeClr val="accent5"/>
                </a:solidFill>
              </a:rPr>
              <a:t>. + </a:t>
            </a:r>
            <a:r>
              <a:rPr lang="hr-HR" sz="1800" b="1" dirty="0" err="1">
                <a:solidFill>
                  <a:schemeClr val="accent5"/>
                </a:solidFill>
              </a:rPr>
              <a:t>又</a:t>
            </a:r>
            <a:r>
              <a:rPr lang="hr-HR" sz="1800" b="1" dirty="0">
                <a:solidFill>
                  <a:schemeClr val="accent5"/>
                </a:solidFill>
              </a:rPr>
              <a:t> + </a:t>
            </a:r>
            <a:r>
              <a:rPr lang="hr-HR" sz="1800" b="1" dirty="0" err="1">
                <a:solidFill>
                  <a:schemeClr val="accent5"/>
                </a:solidFill>
              </a:rPr>
              <a:t>Adj</a:t>
            </a:r>
            <a:r>
              <a:rPr lang="hr-HR" sz="1800" b="1" dirty="0">
                <a:solidFill>
                  <a:schemeClr val="accent5"/>
                </a:solidFill>
              </a:rPr>
              <a:t>. 1 + </a:t>
            </a:r>
            <a:r>
              <a:rPr lang="hr-HR" sz="1800" b="1" dirty="0" err="1">
                <a:solidFill>
                  <a:schemeClr val="accent5"/>
                </a:solidFill>
              </a:rPr>
              <a:t>又</a:t>
            </a:r>
            <a:r>
              <a:rPr lang="hr-HR" sz="1800" b="1" dirty="0">
                <a:solidFill>
                  <a:schemeClr val="accent5"/>
                </a:solidFill>
              </a:rPr>
              <a:t> + </a:t>
            </a:r>
            <a:r>
              <a:rPr lang="hr-HR" sz="1800" b="1" dirty="0" err="1">
                <a:solidFill>
                  <a:schemeClr val="accent5"/>
                </a:solidFill>
              </a:rPr>
              <a:t>Adj</a:t>
            </a:r>
            <a:r>
              <a:rPr lang="hr-HR" sz="1800" b="1" dirty="0">
                <a:solidFill>
                  <a:schemeClr val="accent5"/>
                </a:solidFill>
              </a:rPr>
              <a:t>. 2 </a:t>
            </a:r>
            <a:r>
              <a:rPr lang="en-US" sz="1800" b="1" dirty="0" smtClean="0">
                <a:solidFill>
                  <a:schemeClr val="accent5"/>
                </a:solidFill>
              </a:rPr>
              <a:t>“both</a:t>
            </a:r>
            <a:r>
              <a:rPr lang="en-US" sz="1800" b="1" dirty="0">
                <a:solidFill>
                  <a:schemeClr val="accent5"/>
                </a:solidFill>
              </a:rPr>
              <a:t>… and… </a:t>
            </a:r>
            <a:r>
              <a:rPr lang="en-US" sz="1800" b="1" dirty="0" smtClean="0">
                <a:solidFill>
                  <a:schemeClr val="accent5"/>
                </a:solidFill>
              </a:rPr>
              <a:t>”</a:t>
            </a:r>
            <a:r>
              <a:rPr lang="zh-CN" altLang="en-US" sz="1800" b="1" dirty="0" smtClean="0">
                <a:solidFill>
                  <a:schemeClr val="accent5"/>
                </a:solidFill>
              </a:rPr>
              <a:t> 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846289" y="3862815"/>
            <a:ext cx="2017670" cy="1614136"/>
            <a:chOff x="3092534" y="1182"/>
            <a:chExt cx="2017670" cy="1614136"/>
          </a:xfrm>
        </p:grpSpPr>
        <p:sp>
          <p:nvSpPr>
            <p:cNvPr id="8" name="Rounded Rectangle 7"/>
            <p:cNvSpPr/>
            <p:nvPr/>
          </p:nvSpPr>
          <p:spPr>
            <a:xfrm>
              <a:off x="3092534" y="1182"/>
              <a:ext cx="2017670" cy="1614136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139810" y="48458"/>
              <a:ext cx="1923118" cy="1519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b="1" u="none" kern="1200" dirty="0" smtClean="0">
                  <a:latin typeface="FangSong" charset="-122"/>
                  <a:ea typeface="FangSong" charset="-122"/>
                  <a:cs typeface="FangSong" charset="-122"/>
                </a:rPr>
                <a:t>猪</a:t>
              </a:r>
              <a:endParaRPr lang="en-US" altLang="zh-CN" sz="2000" b="1" u="none" kern="1200" dirty="0" smtClean="0">
                <a:latin typeface="FangSong" charset="-122"/>
                <a:ea typeface="FangSong" charset="-122"/>
                <a:cs typeface="FangSong" charset="-122"/>
              </a:endParaRPr>
            </a:p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b="1" u="none" kern="1200" dirty="0" smtClean="0">
                  <a:latin typeface="FangSong" charset="-122"/>
                  <a:ea typeface="FangSong" charset="-122"/>
                  <a:cs typeface="FangSong" charset="-122"/>
                </a:rPr>
                <a:t>八</a:t>
              </a:r>
              <a:endParaRPr lang="en-US" altLang="zh-CN" sz="2000" b="1" u="none" kern="1200" dirty="0" smtClean="0">
                <a:latin typeface="FangSong" charset="-122"/>
                <a:ea typeface="FangSong" charset="-122"/>
                <a:cs typeface="FangSong" charset="-122"/>
              </a:endParaRPr>
            </a:p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u="none" kern="1200" dirty="0" err="1" smtClean="0">
                  <a:latin typeface="+mn-lt"/>
                  <a:ea typeface="FangSong" charset="-122"/>
                  <a:cs typeface="FangSong" charset="-122"/>
                </a:rPr>
                <a:t>jiè</a:t>
              </a:r>
              <a:endParaRPr lang="en-US" sz="2000" b="0" u="none" kern="1200" dirty="0">
                <a:latin typeface="+mn-lt"/>
                <a:ea typeface="FangSong" charset="-122"/>
                <a:cs typeface="FangSong" charset="-122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02" y="3987138"/>
            <a:ext cx="1123546" cy="138332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846289" y="1825625"/>
            <a:ext cx="1970394" cy="1614136"/>
            <a:chOff x="1605855" y="1772936"/>
            <a:chExt cx="2017670" cy="1614136"/>
          </a:xfrm>
        </p:grpSpPr>
        <p:sp>
          <p:nvSpPr>
            <p:cNvPr id="12" name="Rounded Rectangle 11"/>
            <p:cNvSpPr/>
            <p:nvPr/>
          </p:nvSpPr>
          <p:spPr>
            <a:xfrm>
              <a:off x="1605855" y="1772936"/>
              <a:ext cx="2017670" cy="1614136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653131" y="1820212"/>
              <a:ext cx="1923118" cy="1519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b="1" u="none" kern="1200" dirty="0" smtClean="0">
                  <a:latin typeface="FangSong" charset="-122"/>
                  <a:ea typeface="FangSong" charset="-122"/>
                  <a:cs typeface="FangSong" charset="-122"/>
                </a:rPr>
                <a:t>孙</a:t>
              </a:r>
              <a:endParaRPr lang="en-US" altLang="zh-CN" sz="2000" b="1" u="none" kern="1200" dirty="0" smtClean="0">
                <a:latin typeface="FangSong" charset="-122"/>
                <a:ea typeface="FangSong" charset="-122"/>
                <a:cs typeface="FangSong" charset="-122"/>
              </a:endParaRPr>
            </a:p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u="none" kern="1200" dirty="0" err="1" smtClean="0">
                  <a:latin typeface="+mn-lt"/>
                  <a:ea typeface="FangSong" charset="-122"/>
                  <a:cs typeface="FangSong" charset="-122"/>
                </a:rPr>
                <a:t>Wù</a:t>
              </a:r>
              <a:endParaRPr lang="en-US" sz="2000" b="0" u="none" kern="1200" dirty="0" smtClean="0">
                <a:latin typeface="+mn-lt"/>
                <a:ea typeface="FangSong" charset="-122"/>
                <a:cs typeface="FangSong" charset="-122"/>
              </a:endParaRPr>
            </a:p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u="none" kern="1200" dirty="0" err="1" smtClean="0">
                  <a:latin typeface="+mn-lt"/>
                  <a:ea typeface="FangSong" charset="-122"/>
                  <a:cs typeface="FangSong" charset="-122"/>
                </a:rPr>
                <a:t>kōng</a:t>
              </a:r>
              <a:endParaRPr lang="en-US" sz="2000" b="0" u="none" kern="1200" dirty="0">
                <a:latin typeface="+mn-lt"/>
                <a:ea typeface="FangSong" charset="-122"/>
                <a:cs typeface="FangSong" charset="-122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02" y="2037447"/>
            <a:ext cx="1017560" cy="127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又</a:t>
            </a:r>
            <a:r>
              <a:rPr lang="is-IS" altLang="zh-CN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…</a:t>
            </a:r>
            <a:r>
              <a:rPr lang="zh-CN" altLang="en-US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又</a:t>
            </a:r>
            <a:r>
              <a:rPr lang="is-IS" altLang="zh-CN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…  </a:t>
            </a:r>
            <a:r>
              <a:rPr lang="hr-HR" sz="2400" b="1" dirty="0" err="1">
                <a:solidFill>
                  <a:schemeClr val="accent5"/>
                </a:solidFill>
              </a:rPr>
              <a:t>Subj</a:t>
            </a:r>
            <a:r>
              <a:rPr lang="hr-HR" sz="2400" b="1" dirty="0">
                <a:solidFill>
                  <a:schemeClr val="accent5"/>
                </a:solidFill>
              </a:rPr>
              <a:t>. + </a:t>
            </a:r>
            <a:r>
              <a:rPr lang="hr-HR" sz="2400" b="1" dirty="0" err="1">
                <a:solidFill>
                  <a:schemeClr val="accent5"/>
                </a:solidFill>
              </a:rPr>
              <a:t>又</a:t>
            </a:r>
            <a:r>
              <a:rPr lang="hr-HR" sz="2400" b="1" dirty="0">
                <a:solidFill>
                  <a:schemeClr val="accent5"/>
                </a:solidFill>
              </a:rPr>
              <a:t> + </a:t>
            </a:r>
            <a:r>
              <a:rPr lang="hr-HR" sz="2400" b="1" dirty="0" err="1">
                <a:solidFill>
                  <a:schemeClr val="accent5"/>
                </a:solidFill>
              </a:rPr>
              <a:t>Adj</a:t>
            </a:r>
            <a:r>
              <a:rPr lang="hr-HR" sz="2400" b="1" dirty="0">
                <a:solidFill>
                  <a:schemeClr val="accent5"/>
                </a:solidFill>
              </a:rPr>
              <a:t>. 1 + </a:t>
            </a:r>
            <a:r>
              <a:rPr lang="hr-HR" sz="2400" b="1" dirty="0" err="1">
                <a:solidFill>
                  <a:schemeClr val="accent5"/>
                </a:solidFill>
              </a:rPr>
              <a:t>又</a:t>
            </a:r>
            <a:r>
              <a:rPr lang="hr-HR" sz="2400" b="1" dirty="0">
                <a:solidFill>
                  <a:schemeClr val="accent5"/>
                </a:solidFill>
              </a:rPr>
              <a:t> + </a:t>
            </a:r>
            <a:r>
              <a:rPr lang="hr-HR" sz="2400" b="1" dirty="0" err="1">
                <a:solidFill>
                  <a:schemeClr val="accent5"/>
                </a:solidFill>
              </a:rPr>
              <a:t>Adj</a:t>
            </a:r>
            <a:r>
              <a:rPr lang="hr-HR" sz="2400" b="1" dirty="0">
                <a:solidFill>
                  <a:schemeClr val="accent5"/>
                </a:solidFill>
              </a:rPr>
              <a:t>. </a:t>
            </a:r>
            <a:r>
              <a:rPr lang="hr-HR" sz="2400" b="1" dirty="0" smtClean="0">
                <a:solidFill>
                  <a:schemeClr val="accent5"/>
                </a:solidFill>
              </a:rPr>
              <a:t>2 </a:t>
            </a:r>
            <a:r>
              <a:rPr lang="en-US" sz="2400" b="1" dirty="0">
                <a:solidFill>
                  <a:schemeClr val="accent5"/>
                </a:solidFill>
              </a:rPr>
              <a:t>"both… and… </a:t>
            </a:r>
            <a:r>
              <a:rPr lang="en-US" sz="2400" b="1" dirty="0" smtClean="0">
                <a:solidFill>
                  <a:schemeClr val="accent5"/>
                </a:solidFill>
              </a:rPr>
              <a:t>”</a:t>
            </a:r>
            <a:br>
              <a:rPr lang="en-US" sz="2400" b="1" dirty="0" smtClean="0">
                <a:solidFill>
                  <a:schemeClr val="accent5"/>
                </a:solidFill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two words shouldn't contrast in feeling. It is important to note they must both be bad or both be good.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2504"/>
            <a:ext cx="5181600" cy="3497580"/>
          </a:xfrm>
        </p:spPr>
      </p:pic>
      <p:sp>
        <p:nvSpPr>
          <p:cNvPr id="7" name="Rectangle 6"/>
          <p:cNvSpPr/>
          <p:nvPr/>
        </p:nvSpPr>
        <p:spPr>
          <a:xfrm>
            <a:off x="203199" y="6488668"/>
            <a:ext cx="10101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http://lxooopic.b0.upaiyun.com/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-content/uploads/2009/11/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kazakh-children.jpg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ontent Placeholder 3"/>
          <p:cNvSpPr txBox="1">
            <a:spLocks noGrp="1"/>
          </p:cNvSpPr>
          <p:nvPr>
            <p:ph sz="half" idx="2"/>
          </p:nvPr>
        </p:nvSpPr>
        <p:spPr>
          <a:xfrm>
            <a:off x="6172200" y="2252503"/>
            <a:ext cx="5181600" cy="392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 smtClean="0">
                <a:latin typeface="Kaiti TC" charset="-120"/>
                <a:ea typeface="Kaiti TC" charset="-120"/>
                <a:cs typeface="Kaiti TC" charset="-120"/>
              </a:rPr>
              <a:t>Fast</a:t>
            </a:r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3200" dirty="0" smtClean="0">
                <a:latin typeface="Kaiti TC" charset="-120"/>
                <a:ea typeface="Kaiti TC" charset="-120"/>
                <a:cs typeface="Kaiti TC" charset="-120"/>
              </a:rPr>
              <a:t>&amp;</a:t>
            </a:r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3200" dirty="0" smtClean="0">
                <a:latin typeface="Kaiti TC" charset="-120"/>
                <a:ea typeface="Kaiti TC" charset="-120"/>
                <a:cs typeface="Kaiti TC" charset="-120"/>
              </a:rPr>
              <a:t>fun</a:t>
            </a:r>
          </a:p>
          <a:p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骑马</a:t>
            </a:r>
            <a:r>
              <a:rPr lang="zh-CN" altLang="en-US" sz="32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又</a:t>
            </a:r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快</a:t>
            </a:r>
            <a:r>
              <a:rPr lang="zh-CN" altLang="en-US" sz="32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又</a:t>
            </a:r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好玩儿。</a:t>
            </a:r>
            <a:endParaRPr lang="en-US" sz="3200" dirty="0">
              <a:latin typeface="Kaiti TC" charset="-120"/>
              <a:ea typeface="Kaiti TC" charset="-120"/>
              <a:cs typeface="Kait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44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661405"/>
              </p:ext>
            </p:extLst>
          </p:nvPr>
        </p:nvGraphicFramePr>
        <p:xfrm>
          <a:off x="838198" y="1667987"/>
          <a:ext cx="7727478" cy="5103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9950"/>
                <a:gridCol w="1639503"/>
                <a:gridCol w="2188025"/>
              </a:tblGrid>
              <a:tr h="83178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dirty="0" smtClean="0">
                          <a:solidFill>
                            <a:srgbClr val="00206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  <a:t>对比：好的地方，</a:t>
                      </a:r>
                      <a:r>
                        <a:rPr lang="en-US" altLang="zh-CN" sz="2800" dirty="0" smtClean="0">
                          <a:solidFill>
                            <a:srgbClr val="00206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  <a:t/>
                      </a:r>
                      <a:br>
                        <a:rPr lang="en-US" altLang="zh-CN" sz="2800" dirty="0" smtClean="0">
                          <a:solidFill>
                            <a:srgbClr val="00206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</a:br>
                      <a:r>
                        <a:rPr lang="zh-CN" altLang="en-US" sz="2800" dirty="0" smtClean="0">
                          <a:solidFill>
                            <a:srgbClr val="00206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  <a:t>            不好的地方</a:t>
                      </a:r>
                      <a:endParaRPr lang="en-US" sz="2800" dirty="0">
                        <a:solidFill>
                          <a:srgbClr val="002060"/>
                        </a:solidFill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rgbClr val="C0000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  <a:t>又</a:t>
                      </a:r>
                      <a:endParaRPr lang="en-US" sz="2800" dirty="0">
                        <a:solidFill>
                          <a:srgbClr val="C00000"/>
                        </a:solidFill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rgbClr val="C0000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  <a:t>又</a:t>
                      </a:r>
                      <a:endParaRPr lang="en-US" sz="2800" dirty="0">
                        <a:solidFill>
                          <a:srgbClr val="C00000"/>
                        </a:solidFill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</a:tr>
              <a:tr h="831787"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anchor="ctr"/>
                </a:tc>
              </a:tr>
              <a:tr h="831787"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anchor="ctr"/>
                </a:tc>
              </a:tr>
              <a:tr h="831787"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anchor="ctr"/>
                </a:tc>
              </a:tr>
              <a:tr h="831787"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anchor="ctr"/>
                </a:tc>
              </a:tr>
              <a:tr h="831787"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gular Pentagon 4"/>
          <p:cNvSpPr/>
          <p:nvPr/>
        </p:nvSpPr>
        <p:spPr>
          <a:xfrm>
            <a:off x="8907679" y="1709802"/>
            <a:ext cx="1303645" cy="888531"/>
          </a:xfrm>
          <a:prstGeom prst="pent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快</a:t>
            </a:r>
            <a:endParaRPr lang="en-US" sz="2000" b="1" dirty="0"/>
          </a:p>
        </p:txBody>
      </p:sp>
      <p:sp>
        <p:nvSpPr>
          <p:cNvPr id="6" name="Regular Pentagon 5"/>
          <p:cNvSpPr/>
          <p:nvPr/>
        </p:nvSpPr>
        <p:spPr>
          <a:xfrm>
            <a:off x="10478572" y="1712721"/>
            <a:ext cx="1303645" cy="888531"/>
          </a:xfrm>
          <a:prstGeom prst="pentagon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慢</a:t>
            </a:r>
            <a:endParaRPr lang="en-US" sz="2000" b="1" dirty="0"/>
          </a:p>
        </p:txBody>
      </p:sp>
      <p:sp>
        <p:nvSpPr>
          <p:cNvPr id="7" name="Regular Pentagon 6"/>
          <p:cNvSpPr/>
          <p:nvPr/>
        </p:nvSpPr>
        <p:spPr>
          <a:xfrm>
            <a:off x="8896146" y="3796536"/>
            <a:ext cx="1303645" cy="888531"/>
          </a:xfrm>
          <a:prstGeom prst="pent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Shūfu</a:t>
            </a:r>
            <a:endParaRPr lang="en-US" sz="2000" b="1" dirty="0"/>
          </a:p>
        </p:txBody>
      </p:sp>
      <p:sp>
        <p:nvSpPr>
          <p:cNvPr id="8" name="Regular Pentagon 7"/>
          <p:cNvSpPr/>
          <p:nvPr/>
        </p:nvSpPr>
        <p:spPr>
          <a:xfrm>
            <a:off x="10452488" y="3796535"/>
            <a:ext cx="1303645" cy="888531"/>
          </a:xfrm>
          <a:prstGeom prst="pentagon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Lèi</a:t>
            </a:r>
            <a:endParaRPr lang="en-US" sz="2000" b="1" dirty="0"/>
          </a:p>
        </p:txBody>
      </p:sp>
      <p:sp>
        <p:nvSpPr>
          <p:cNvPr id="9" name="Regular Pentagon 8"/>
          <p:cNvSpPr/>
          <p:nvPr/>
        </p:nvSpPr>
        <p:spPr>
          <a:xfrm>
            <a:off x="8862586" y="4818226"/>
            <a:ext cx="1303645" cy="888531"/>
          </a:xfrm>
          <a:prstGeom prst="pent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学</a:t>
            </a: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zh-CN" altLang="en-US" sz="2000" b="1" dirty="0" smtClean="0"/>
              <a:t>知识</a:t>
            </a:r>
            <a:endParaRPr lang="en-US" sz="2000" b="1" dirty="0"/>
          </a:p>
        </p:txBody>
      </p:sp>
      <p:sp>
        <p:nvSpPr>
          <p:cNvPr id="10" name="Regular Pentagon 9"/>
          <p:cNvSpPr/>
          <p:nvPr/>
        </p:nvSpPr>
        <p:spPr>
          <a:xfrm>
            <a:off x="10467536" y="4818226"/>
            <a:ext cx="1303645" cy="888531"/>
          </a:xfrm>
          <a:prstGeom prst="pentagon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有</a:t>
            </a:r>
            <a:r>
              <a:rPr lang="en-US" sz="2000" b="1" dirty="0" err="1" smtClean="0"/>
              <a:t>fēng</a:t>
            </a:r>
            <a:endParaRPr lang="en-US" sz="2000" b="1" dirty="0"/>
          </a:p>
          <a:p>
            <a:pPr algn="ctr"/>
            <a:endParaRPr lang="en-US" sz="2000" b="1" dirty="0"/>
          </a:p>
        </p:txBody>
      </p:sp>
      <p:sp>
        <p:nvSpPr>
          <p:cNvPr id="11" name="Regular Pentagon 10"/>
          <p:cNvSpPr/>
          <p:nvPr/>
        </p:nvSpPr>
        <p:spPr>
          <a:xfrm>
            <a:off x="8907680" y="5883271"/>
            <a:ext cx="1303645" cy="888531"/>
          </a:xfrm>
          <a:prstGeom prst="pent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长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见识</a:t>
            </a:r>
            <a:endParaRPr lang="en-US" sz="2000" b="1" dirty="0"/>
          </a:p>
        </p:txBody>
      </p:sp>
      <p:sp>
        <p:nvSpPr>
          <p:cNvPr id="12" name="Regular Pentagon 11"/>
          <p:cNvSpPr/>
          <p:nvPr/>
        </p:nvSpPr>
        <p:spPr>
          <a:xfrm>
            <a:off x="10478572" y="5883271"/>
            <a:ext cx="1303645" cy="888531"/>
          </a:xfrm>
          <a:prstGeom prst="pentagon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Yuǎn</a:t>
            </a:r>
            <a:endParaRPr lang="en-US" sz="2000" b="1" dirty="0"/>
          </a:p>
        </p:txBody>
      </p:sp>
      <p:pic>
        <p:nvPicPr>
          <p:cNvPr id="17" name="Picture 16" descr="47055f74cfaa4cabb52c7e76f32854c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18" y="5054235"/>
            <a:ext cx="927032" cy="766406"/>
          </a:xfrm>
          <a:prstGeom prst="rect">
            <a:avLst/>
          </a:prstGeom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838198" y="215225"/>
            <a:ext cx="111419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又</a:t>
            </a:r>
            <a:r>
              <a:rPr lang="is-IS" altLang="zh-CN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…</a:t>
            </a:r>
            <a:r>
              <a:rPr lang="zh-CN" altLang="en-US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又</a:t>
            </a:r>
            <a:r>
              <a:rPr lang="is-IS" altLang="zh-CN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…  </a:t>
            </a:r>
            <a:r>
              <a:rPr lang="hr-HR" sz="2000" b="1" dirty="0" err="1" smtClean="0">
                <a:solidFill>
                  <a:schemeClr val="accent5"/>
                </a:solidFill>
              </a:rPr>
              <a:t>Subj</a:t>
            </a:r>
            <a:r>
              <a:rPr lang="hr-HR" sz="2000" b="1" dirty="0" smtClean="0">
                <a:solidFill>
                  <a:schemeClr val="accent5"/>
                </a:solidFill>
              </a:rPr>
              <a:t>. + </a:t>
            </a:r>
            <a:r>
              <a:rPr lang="hr-HR" sz="2000" b="1" dirty="0" err="1" smtClean="0">
                <a:solidFill>
                  <a:schemeClr val="accent5"/>
                </a:solidFill>
              </a:rPr>
              <a:t>又</a:t>
            </a:r>
            <a:r>
              <a:rPr lang="hr-HR" sz="2000" b="1" dirty="0" smtClean="0">
                <a:solidFill>
                  <a:schemeClr val="accent5"/>
                </a:solidFill>
              </a:rPr>
              <a:t> + </a:t>
            </a:r>
            <a:r>
              <a:rPr lang="hr-HR" sz="2000" b="1" dirty="0" err="1" smtClean="0">
                <a:solidFill>
                  <a:schemeClr val="accent5"/>
                </a:solidFill>
              </a:rPr>
              <a:t>Adj</a:t>
            </a:r>
            <a:r>
              <a:rPr lang="hr-HR" sz="2000" b="1" dirty="0" smtClean="0">
                <a:solidFill>
                  <a:schemeClr val="accent5"/>
                </a:solidFill>
              </a:rPr>
              <a:t>. 1 + </a:t>
            </a:r>
            <a:r>
              <a:rPr lang="hr-HR" sz="2000" b="1" dirty="0" err="1" smtClean="0">
                <a:solidFill>
                  <a:schemeClr val="accent5"/>
                </a:solidFill>
              </a:rPr>
              <a:t>又</a:t>
            </a:r>
            <a:r>
              <a:rPr lang="hr-HR" sz="2000" b="1" dirty="0" smtClean="0">
                <a:solidFill>
                  <a:schemeClr val="accent5"/>
                </a:solidFill>
              </a:rPr>
              <a:t> + </a:t>
            </a:r>
            <a:r>
              <a:rPr lang="hr-HR" sz="2000" b="1" dirty="0" err="1" smtClean="0">
                <a:solidFill>
                  <a:schemeClr val="accent5"/>
                </a:solidFill>
              </a:rPr>
              <a:t>Adj</a:t>
            </a:r>
            <a:r>
              <a:rPr lang="hr-HR" sz="2000" b="1" dirty="0" smtClean="0">
                <a:solidFill>
                  <a:schemeClr val="accent5"/>
                </a:solidFill>
              </a:rPr>
              <a:t>. 2 </a:t>
            </a:r>
            <a:r>
              <a:rPr lang="en-US" sz="2000" b="1" dirty="0" smtClean="0">
                <a:solidFill>
                  <a:schemeClr val="accent5"/>
                </a:solidFill>
              </a:rPr>
              <a:t>"both… and… </a:t>
            </a:r>
            <a:r>
              <a:rPr lang="en-US" sz="2000" b="1" dirty="0" smtClean="0">
                <a:solidFill>
                  <a:schemeClr val="accent5"/>
                </a:solidFill>
              </a:rPr>
              <a:t>”</a:t>
            </a:r>
            <a:br>
              <a:rPr lang="en-US" sz="2000" b="1" dirty="0" smtClean="0">
                <a:solidFill>
                  <a:schemeClr val="accent5"/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the following words to describe the transportation each person (or persons) likes and state why. 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7" y="3501196"/>
            <a:ext cx="1056051" cy="7064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653" y="4338405"/>
            <a:ext cx="1096356" cy="7367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b="8706"/>
          <a:stretch/>
        </p:blipFill>
        <p:spPr>
          <a:xfrm>
            <a:off x="2241117" y="5950947"/>
            <a:ext cx="1039772" cy="8208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418" y="5275954"/>
            <a:ext cx="1058471" cy="7038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2" y="4308232"/>
            <a:ext cx="795773" cy="7624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/>
          <a:srcRect l="50031" t="5715" r="7566" b="37751"/>
          <a:stretch/>
        </p:blipFill>
        <p:spPr>
          <a:xfrm>
            <a:off x="2336253" y="3485505"/>
            <a:ext cx="773155" cy="7720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6" y="2680542"/>
            <a:ext cx="973477" cy="6522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4653" y="2618629"/>
            <a:ext cx="1106236" cy="78601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325556" y="2680542"/>
            <a:ext cx="1396916" cy="6683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Kaiti TC" charset="-120"/>
                <a:ea typeface="Kaiti TC" charset="-120"/>
                <a:cs typeface="Kaiti TC" charset="-120"/>
              </a:rPr>
              <a:t>走路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3280889" y="3501196"/>
            <a:ext cx="1396916" cy="6683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CN" altLang="en-US" sz="2800" b="1">
                <a:latin typeface="Kaiti TC" charset="-120"/>
                <a:ea typeface="Kaiti TC" charset="-120"/>
                <a:cs typeface="Kaiti TC" charset="-120"/>
              </a:rPr>
              <a:t>坐飞机</a:t>
            </a:r>
            <a:endParaRPr lang="en-US" sz="28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36727" y="4383676"/>
            <a:ext cx="1174573" cy="6683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Kaiti TC" charset="-120"/>
                <a:ea typeface="Kaiti TC" charset="-120"/>
                <a:cs typeface="Kaiti TC" charset="-120"/>
              </a:rPr>
              <a:t>坐船</a:t>
            </a:r>
            <a:endParaRPr lang="en-US" sz="28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16870" y="5275954"/>
            <a:ext cx="1415672" cy="6683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CN" altLang="en-US" sz="2800" b="1">
                <a:latin typeface="Kaiti TC" charset="-120"/>
                <a:ea typeface="Kaiti TC" charset="-120"/>
                <a:cs typeface="Kaiti TC" charset="-120"/>
              </a:rPr>
              <a:t>坐高铁</a:t>
            </a:r>
            <a:endParaRPr lang="en-US" sz="28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79544" y="6023878"/>
            <a:ext cx="999605" cy="6683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Kaiti TC" charset="-120"/>
                <a:ea typeface="Kaiti TC" charset="-120"/>
                <a:cs typeface="Kaiti TC" charset="-120"/>
              </a:rPr>
              <a:t>骑马</a:t>
            </a:r>
            <a:endParaRPr lang="en-US" sz="28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37" name="Regular Pentagon 36"/>
          <p:cNvSpPr/>
          <p:nvPr/>
        </p:nvSpPr>
        <p:spPr>
          <a:xfrm>
            <a:off x="8896145" y="2776655"/>
            <a:ext cx="1303645" cy="888531"/>
          </a:xfrm>
          <a:prstGeom prst="pent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好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玩儿</a:t>
            </a:r>
            <a:endParaRPr lang="en-US" sz="2000" b="1" dirty="0"/>
          </a:p>
        </p:txBody>
      </p:sp>
      <p:sp>
        <p:nvSpPr>
          <p:cNvPr id="38" name="Regular Pentagon 37"/>
          <p:cNvSpPr/>
          <p:nvPr/>
        </p:nvSpPr>
        <p:spPr>
          <a:xfrm>
            <a:off x="10416532" y="2776655"/>
            <a:ext cx="1303645" cy="888531"/>
          </a:xfrm>
          <a:prstGeom prst="pentagon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不</a:t>
            </a:r>
            <a:r>
              <a:rPr lang="en-US" altLang="zh-CN" sz="2000" b="1" dirty="0" err="1" smtClean="0"/>
              <a:t>shūfu</a:t>
            </a:r>
            <a:endParaRPr lang="en-US" sz="2000" b="1" dirty="0"/>
          </a:p>
        </p:txBody>
      </p:sp>
      <p:pic>
        <p:nvPicPr>
          <p:cNvPr id="39" name="Shape 661" descr="horse1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94573" y="5995559"/>
            <a:ext cx="979297" cy="776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92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</TotalTime>
  <Words>435</Words>
  <Application>Microsoft Macintosh PowerPoint</Application>
  <PresentationFormat>Widescreen</PresentationFormat>
  <Paragraphs>80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Calibri</vt:lpstr>
      <vt:lpstr>Calibri Light</vt:lpstr>
      <vt:lpstr>DengXian</vt:lpstr>
      <vt:lpstr>DengXian Light</vt:lpstr>
      <vt:lpstr>FangSong</vt:lpstr>
      <vt:lpstr>KaiTi</vt:lpstr>
      <vt:lpstr>Kaiti SC</vt:lpstr>
      <vt:lpstr>Kaiti TC</vt:lpstr>
      <vt:lpstr>宋体</vt:lpstr>
      <vt:lpstr>Arial</vt:lpstr>
      <vt:lpstr>Office Theme</vt:lpstr>
      <vt:lpstr>How to Get There?  怎么去？</vt:lpstr>
      <vt:lpstr>语法运用  句型1: 又…又…</vt:lpstr>
      <vt:lpstr>句型1: 又…又…  Subj. + 又 + Adj. 1 + 又 + Adj. 2 "both… and… ” The two adjective phrases connected express similar qualities, either both positive or both negative. </vt:lpstr>
      <vt:lpstr>又…又…  Subj. + 又 + Adj. 1 + 又 + Adj. 2 "both… and… ” The two adjective phrases connected express similar qualities, either both positive or both negative. </vt:lpstr>
      <vt:lpstr>又…又…  Subj. + 又 + Adj. 1 + 又 + Adj. 2 "both… and… ” The two adjective phrases connected express similar qualities, either both positive or both negative. </vt:lpstr>
      <vt:lpstr>理解句子：又…又…  Subj. + 又 + Adj. 1 + 又 + Adj. 2 “both… and… ” </vt:lpstr>
      <vt:lpstr>理解句子：又…又…  Subj. + 又 + Adj. 1 + 又 + Adj. 2 “both… and… ” </vt:lpstr>
      <vt:lpstr>又…又…  Subj. + 又 + Adj. 1 + 又 + Adj. 2 "both… and… ” The two words shouldn't contrast in feeling. It is important to note they must both be bad or both be good.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There?  怎么去？</dc:title>
  <dc:creator>Microsoft Office User</dc:creator>
  <cp:lastModifiedBy>Meng Yeh</cp:lastModifiedBy>
  <cp:revision>123</cp:revision>
  <dcterms:created xsi:type="dcterms:W3CDTF">2016-11-20T23:48:06Z</dcterms:created>
  <dcterms:modified xsi:type="dcterms:W3CDTF">2017-04-28T19:55:06Z</dcterms:modified>
</cp:coreProperties>
</file>